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8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Lato"/>
      <p:regular r:id="rId34"/>
      <p:bold r:id="rId35"/>
      <p:italic r:id="rId36"/>
      <p:boldItalic r:id="rId37"/>
    </p:embeddedFont>
    <p:embeddedFont>
      <p:font typeface="DM Serif Text"/>
      <p:regular r:id="rId38"/>
      <p:italic r:id="rId39"/>
    </p:embeddedFont>
    <p:embeddedFont>
      <p:font typeface="Helvetica Neue"/>
      <p:regular r:id="rId40"/>
      <p:bold r:id="rId41"/>
      <p:italic r:id="rId42"/>
      <p:boldItalic r:id="rId43"/>
    </p:embeddedFont>
    <p:embeddedFont>
      <p:font typeface="PT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jfB1NSjxtnJJvuenaN+Z1NleAO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5.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7.xml"/><Relationship Id="rId44" Type="http://schemas.openxmlformats.org/officeDocument/2006/relationships/font" Target="fonts/PTSans-regular.fntdata"/><Relationship Id="rId21" Type="http://schemas.openxmlformats.org/officeDocument/2006/relationships/slide" Target="slides/slide16.xml"/><Relationship Id="rId43" Type="http://schemas.openxmlformats.org/officeDocument/2006/relationships/font" Target="fonts/HelveticaNeue-boldItalic.fntdata"/><Relationship Id="rId24" Type="http://schemas.openxmlformats.org/officeDocument/2006/relationships/slide" Target="slides/slide19.xml"/><Relationship Id="rId46" Type="http://schemas.openxmlformats.org/officeDocument/2006/relationships/font" Target="fonts/PTSans-italic.fntdata"/><Relationship Id="rId23" Type="http://schemas.openxmlformats.org/officeDocument/2006/relationships/slide" Target="slides/slide18.xml"/><Relationship Id="rId45" Type="http://schemas.openxmlformats.org/officeDocument/2006/relationships/font" Target="fonts/PT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PTSans-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39" Type="http://schemas.openxmlformats.org/officeDocument/2006/relationships/font" Target="fonts/DMSerifText-italic.fntdata"/><Relationship Id="rId16" Type="http://schemas.openxmlformats.org/officeDocument/2006/relationships/slide" Target="slides/slide11.xml"/><Relationship Id="rId38" Type="http://schemas.openxmlformats.org/officeDocument/2006/relationships/font" Target="fonts/DMSerifText-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Hello everyone! My name is Andronikos Kyriakou and I am the Technical Consulting Lead at Whalebone and I am Tomas Vogel and I am a Threat Intelligence Analyst at Whalebone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Today we would like to open the discussion with you about DNS4EU and how we are planning to build &amp; offer a protective DNS service to 100 Million users all around Europe.</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Moving forward to the verticals of the project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US"/>
              <a:t>DNS4EU can be summarized in 4 pillars: Threat Intelligence, DNS for Telcos, DNS for Governments and DNS for End Users.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US"/>
              <a:t>The first case, which is a </a:t>
            </a:r>
            <a:r>
              <a:rPr b="1" lang="en-US"/>
              <a:t>cornerstone of the project </a:t>
            </a:r>
            <a:r>
              <a:rPr lang="en-US"/>
              <a:t>is the threat intelligence which will be generated </a:t>
            </a:r>
            <a:r>
              <a:rPr b="1" lang="en-US"/>
              <a:t>and applied to all the deployment scenarios</a:t>
            </a:r>
            <a:r>
              <a:rPr lang="en-US"/>
              <a:t>.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US"/>
              <a:t>The threat intelligence will be the </a:t>
            </a:r>
            <a:r>
              <a:rPr b="1" lang="en-US"/>
              <a:t>product of research  </a:t>
            </a:r>
            <a:r>
              <a:rPr lang="en-US"/>
              <a:t>based on the DNS4EU traffic as well as </a:t>
            </a:r>
            <a:r>
              <a:rPr b="1" lang="en-US"/>
              <a:t>continuous information exchange.</a:t>
            </a:r>
            <a:endParaRPr/>
          </a:p>
          <a:p>
            <a:pPr indent="0" lvl="0" marL="0" marR="0" rtl="0" algn="l">
              <a:lnSpc>
                <a:spcPct val="100000"/>
              </a:lnSpc>
              <a:spcBef>
                <a:spcPts val="0"/>
              </a:spcBef>
              <a:spcAft>
                <a:spcPts val="0"/>
              </a:spcAft>
              <a:buClr>
                <a:srgbClr val="000000"/>
              </a:buClr>
              <a:buSzPts val="1100"/>
              <a:buFont typeface="Arial"/>
              <a:buNone/>
            </a:pPr>
            <a:r>
              <a:t/>
            </a:r>
            <a:endParaRPr b="1"/>
          </a:p>
          <a:p>
            <a:pPr indent="0" lvl="0" marL="0" marR="0" rtl="0" algn="l">
              <a:lnSpc>
                <a:spcPct val="100000"/>
              </a:lnSpc>
              <a:spcBef>
                <a:spcPts val="0"/>
              </a:spcBef>
              <a:spcAft>
                <a:spcPts val="0"/>
              </a:spcAft>
              <a:buClr>
                <a:srgbClr val="000000"/>
              </a:buClr>
              <a:buSzPts val="1100"/>
              <a:buFont typeface="Arial"/>
              <a:buNone/>
            </a:pPr>
            <a:r>
              <a:rPr b="1" lang="en-US"/>
              <a:t>More information will be shared right away by Tomas.</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rPr lang="en-US"/>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0a6b80297f_0_10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g20a6b80297f_0_10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The threat intelligence pillar is a good </a:t>
            </a:r>
            <a:r>
              <a:rPr b="1" i="0" lang="en-US" sz="1800" u="none" strike="noStrike">
                <a:solidFill>
                  <a:srgbClr val="000000"/>
                </a:solidFill>
                <a:latin typeface="Arial"/>
                <a:ea typeface="Arial"/>
                <a:cs typeface="Arial"/>
                <a:sym typeface="Arial"/>
              </a:rPr>
              <a:t>starting point  </a:t>
            </a:r>
            <a:r>
              <a:rPr b="0" i="0" lang="en-US" sz="1800" u="none" strike="noStrike">
                <a:solidFill>
                  <a:srgbClr val="000000"/>
                </a:solidFill>
                <a:latin typeface="Arial"/>
                <a:ea typeface="Arial"/>
                <a:cs typeface="Arial"/>
                <a:sym typeface="Arial"/>
              </a:rPr>
              <a:t>as this is the </a:t>
            </a:r>
            <a:r>
              <a:rPr b="1" i="0" lang="en-US" sz="1800" u="none" strike="noStrike">
                <a:solidFill>
                  <a:srgbClr val="000000"/>
                </a:solidFill>
                <a:latin typeface="Arial"/>
                <a:ea typeface="Arial"/>
                <a:cs typeface="Arial"/>
                <a:sym typeface="Arial"/>
              </a:rPr>
              <a:t>common denominator </a:t>
            </a:r>
            <a:r>
              <a:rPr b="0" i="0" lang="en-US" sz="1800" u="none" strike="noStrike">
                <a:solidFill>
                  <a:srgbClr val="000000"/>
                </a:solidFill>
                <a:latin typeface="Arial"/>
                <a:ea typeface="Arial"/>
                <a:cs typeface="Arial"/>
                <a:sym typeface="Arial"/>
              </a:rPr>
              <a:t>to all of the outlined scenarios. </a:t>
            </a:r>
            <a:endParaRPr b="0"/>
          </a:p>
          <a:p>
            <a:pPr indent="-298450" lvl="0" marL="457200" rtl="0" algn="l">
              <a:lnSpc>
                <a:spcPct val="100000"/>
              </a:lnSpc>
              <a:spcBef>
                <a:spcPts val="0"/>
              </a:spcBef>
              <a:spcAft>
                <a:spcPts val="0"/>
              </a:spcAft>
              <a:buSzPts val="1100"/>
              <a:buChar char="●"/>
            </a:pPr>
            <a:br>
              <a:rPr b="0" lang="en-US"/>
            </a:br>
            <a:r>
              <a:rPr b="1" i="0" lang="en-US" sz="1800" u="none" strike="noStrike">
                <a:solidFill>
                  <a:srgbClr val="000000"/>
                </a:solidFill>
                <a:latin typeface="Arial"/>
                <a:ea typeface="Arial"/>
                <a:cs typeface="Arial"/>
                <a:sym typeface="Arial"/>
              </a:rPr>
              <a:t>It’s often ambiguous terms - in our case, it primarily means the technical indicators that we produce and evaluate, but it’s is also important as a research of the threats, as they constantly evolve and adversaries modify their tactics.</a:t>
            </a:r>
            <a:r>
              <a:rPr b="0" i="0" lang="en-US" sz="1800" u="none" strike="noStrike">
                <a:solidFill>
                  <a:srgbClr val="000000"/>
                </a:solidFill>
                <a:latin typeface="Arial"/>
                <a:ea typeface="Arial"/>
                <a:cs typeface="Arial"/>
                <a:sym typeface="Arial"/>
              </a:rPr>
              <a:t> </a:t>
            </a:r>
            <a:endParaRPr b="0"/>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 </a:t>
            </a:r>
            <a:endParaRPr b="0"/>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At WB we have a </a:t>
            </a:r>
            <a:r>
              <a:rPr b="1" i="0" lang="en-US" sz="1800" u="none" strike="noStrike">
                <a:solidFill>
                  <a:srgbClr val="000000"/>
                </a:solidFill>
                <a:latin typeface="Arial"/>
                <a:ea typeface="Arial"/>
                <a:cs typeface="Arial"/>
                <a:sym typeface="Arial"/>
              </a:rPr>
              <a:t>long history working with DNS protection </a:t>
            </a:r>
            <a:r>
              <a:rPr b="0" i="0" lang="en-US" sz="1800" u="none" strike="noStrike">
                <a:solidFill>
                  <a:srgbClr val="000000"/>
                </a:solidFill>
                <a:latin typeface="Arial"/>
                <a:ea typeface="Arial"/>
                <a:cs typeface="Arial"/>
                <a:sym typeface="Arial"/>
              </a:rPr>
              <a:t>and I would highlight two key aspects when it comes to it:  the </a:t>
            </a:r>
            <a:r>
              <a:rPr b="1" i="0" lang="en-US" sz="1800" u="none" strike="noStrike">
                <a:solidFill>
                  <a:srgbClr val="000000"/>
                </a:solidFill>
                <a:latin typeface="Arial"/>
                <a:ea typeface="Arial"/>
                <a:cs typeface="Arial"/>
                <a:sym typeface="Arial"/>
              </a:rPr>
              <a:t>accuracy</a:t>
            </a:r>
            <a:r>
              <a:rPr b="0" i="0" lang="en-US" sz="1800" u="none" strike="noStrike">
                <a:solidFill>
                  <a:srgbClr val="000000"/>
                </a:solidFill>
                <a:latin typeface="Arial"/>
                <a:ea typeface="Arial"/>
                <a:cs typeface="Arial"/>
                <a:sym typeface="Arial"/>
              </a:rPr>
              <a:t> or coverage of </a:t>
            </a:r>
            <a:r>
              <a:rPr b="1" i="0" lang="en-US" sz="1800" u="none" strike="noStrike">
                <a:solidFill>
                  <a:srgbClr val="000000"/>
                </a:solidFill>
                <a:latin typeface="Arial"/>
                <a:ea typeface="Arial"/>
                <a:cs typeface="Arial"/>
                <a:sym typeface="Arial"/>
              </a:rPr>
              <a:t>emerging</a:t>
            </a:r>
            <a:r>
              <a:rPr b="0" i="0" lang="en-US" sz="1800" u="none" strike="noStrike">
                <a:solidFill>
                  <a:srgbClr val="000000"/>
                </a:solidFill>
                <a:latin typeface="Arial"/>
                <a:ea typeface="Arial"/>
                <a:cs typeface="Arial"/>
                <a:sym typeface="Arial"/>
              </a:rPr>
              <a:t> threats and the </a:t>
            </a:r>
            <a:r>
              <a:rPr b="1" i="0" lang="en-US" sz="1800" u="none" strike="noStrike">
                <a:solidFill>
                  <a:srgbClr val="000000"/>
                </a:solidFill>
                <a:latin typeface="Arial"/>
                <a:ea typeface="Arial"/>
                <a:cs typeface="Arial"/>
                <a:sym typeface="Arial"/>
              </a:rPr>
              <a:t>low number of false </a:t>
            </a:r>
            <a:r>
              <a:rPr b="0" i="0" lang="en-US" sz="1800" u="none" strike="noStrike">
                <a:solidFill>
                  <a:srgbClr val="000000"/>
                </a:solidFill>
                <a:latin typeface="Arial"/>
                <a:ea typeface="Arial"/>
                <a:cs typeface="Arial"/>
                <a:sym typeface="Arial"/>
              </a:rPr>
              <a:t>positives</a:t>
            </a:r>
            <a:endParaRPr b="0"/>
          </a:p>
          <a:p>
            <a:pPr indent="-298450" lvl="0" marL="457200" rtl="0" algn="l">
              <a:lnSpc>
                <a:spcPct val="100000"/>
              </a:lnSpc>
              <a:spcBef>
                <a:spcPts val="0"/>
              </a:spcBef>
              <a:spcAft>
                <a:spcPts val="0"/>
              </a:spcAft>
              <a:buSzPts val="1100"/>
              <a:buChar char="●"/>
            </a:pPr>
            <a:br>
              <a:rPr b="0" lang="en-US"/>
            </a:br>
            <a:r>
              <a:rPr b="0" i="0" lang="en-US" sz="1800" u="none" strike="noStrike">
                <a:solidFill>
                  <a:srgbClr val="000000"/>
                </a:solidFill>
                <a:latin typeface="Arial"/>
                <a:ea typeface="Arial"/>
                <a:cs typeface="Arial"/>
                <a:sym typeface="Arial"/>
              </a:rPr>
              <a:t>—  —- Current pillars of our threat intelligence are analyzing On a foundational level we will cooperate with </a:t>
            </a:r>
            <a:r>
              <a:rPr b="1" i="0" lang="en-US" sz="1800" u="none" strike="noStrike">
                <a:solidFill>
                  <a:srgbClr val="000000"/>
                </a:solidFill>
                <a:latin typeface="Arial"/>
                <a:ea typeface="Arial"/>
                <a:cs typeface="Arial"/>
                <a:sym typeface="Arial"/>
              </a:rPr>
              <a:t>existing threat intelligence providers </a:t>
            </a:r>
            <a:r>
              <a:rPr b="0" i="0" lang="en-US" sz="1800" u="none" strike="noStrike">
                <a:solidFill>
                  <a:srgbClr val="000000"/>
                </a:solidFill>
                <a:latin typeface="Arial"/>
                <a:ea typeface="Arial"/>
                <a:cs typeface="Arial"/>
                <a:sym typeface="Arial"/>
              </a:rPr>
              <a:t>and incorporate threat feeds </a:t>
            </a:r>
            <a:r>
              <a:rPr b="1" i="0" lang="en-US" sz="1800" u="none" strike="noStrike">
                <a:solidFill>
                  <a:srgbClr val="000000"/>
                </a:solidFill>
                <a:latin typeface="Arial"/>
                <a:ea typeface="Arial"/>
                <a:cs typeface="Arial"/>
                <a:sym typeface="Arial"/>
              </a:rPr>
              <a:t>in order to protect against the global campaign</a:t>
            </a:r>
            <a:r>
              <a:rPr b="0" i="0" lang="en-US" sz="1800" u="none" strike="noStrike">
                <a:solidFill>
                  <a:srgbClr val="000000"/>
                </a:solidFill>
                <a:latin typeface="Arial"/>
                <a:ea typeface="Arial"/>
                <a:cs typeface="Arial"/>
                <a:sym typeface="Arial"/>
              </a:rPr>
              <a:t>s. This is not something groundbreaking and such a protection layer is offered already by multiple public resolvers.</a:t>
            </a:r>
            <a:endParaRPr b="0"/>
          </a:p>
          <a:p>
            <a:pPr indent="-298450" lvl="0" marL="457200" rtl="0" algn="l">
              <a:lnSpc>
                <a:spcPct val="100000"/>
              </a:lnSpc>
              <a:spcBef>
                <a:spcPts val="0"/>
              </a:spcBef>
              <a:spcAft>
                <a:spcPts val="0"/>
              </a:spcAft>
              <a:buSzPts val="1100"/>
              <a:buChar char="●"/>
            </a:pPr>
            <a:br>
              <a:rPr b="0" lang="en-US"/>
            </a:br>
            <a:r>
              <a:rPr b="0" i="0" lang="en-US" sz="1800" u="none" strike="noStrike">
                <a:solidFill>
                  <a:srgbClr val="000000"/>
                </a:solidFill>
                <a:latin typeface="Arial"/>
                <a:ea typeface="Arial"/>
                <a:cs typeface="Arial"/>
                <a:sym typeface="Arial"/>
              </a:rPr>
              <a:t>The </a:t>
            </a:r>
            <a:r>
              <a:rPr b="1" i="0" lang="en-US" sz="1800" u="none" strike="noStrike">
                <a:solidFill>
                  <a:srgbClr val="000000"/>
                </a:solidFill>
                <a:latin typeface="Arial"/>
                <a:ea typeface="Arial"/>
                <a:cs typeface="Arial"/>
                <a:sym typeface="Arial"/>
              </a:rPr>
              <a:t>important differentiator </a:t>
            </a:r>
            <a:r>
              <a:rPr b="0" i="0" lang="en-US" sz="1800" u="none" strike="noStrike">
                <a:solidFill>
                  <a:srgbClr val="000000"/>
                </a:solidFill>
                <a:latin typeface="Arial"/>
                <a:ea typeface="Arial"/>
                <a:cs typeface="Arial"/>
                <a:sym typeface="Arial"/>
              </a:rPr>
              <a:t>will be the regional threat intelligence which we are going to introduce. Our plan is to focus on each individual member state and target emerging threats such as phishing or smishing almost immediately.</a:t>
            </a:r>
            <a:endParaRPr b="0"/>
          </a:p>
          <a:p>
            <a:pPr indent="-298450" lvl="0" marL="457200" rtl="0" algn="l">
              <a:lnSpc>
                <a:spcPct val="100000"/>
              </a:lnSpc>
              <a:spcBef>
                <a:spcPts val="0"/>
              </a:spcBef>
              <a:spcAft>
                <a:spcPts val="0"/>
              </a:spcAft>
              <a:buSzPts val="1100"/>
              <a:buChar char="●"/>
            </a:pPr>
            <a:br>
              <a:rPr b="0" i="0" lang="en-US" sz="1800" u="none" strike="noStrike">
                <a:solidFill>
                  <a:srgbClr val="000000"/>
                </a:solidFill>
                <a:latin typeface="Arial"/>
                <a:ea typeface="Arial"/>
                <a:cs typeface="Arial"/>
                <a:sym typeface="Arial"/>
              </a:rPr>
            </a:br>
            <a:r>
              <a:rPr b="0" i="0" lang="en-US" sz="1800" u="none" strike="noStrike">
                <a:solidFill>
                  <a:srgbClr val="000000"/>
                </a:solidFill>
                <a:latin typeface="Arial"/>
                <a:ea typeface="Arial"/>
                <a:cs typeface="Arial"/>
                <a:sym typeface="Arial"/>
              </a:rPr>
              <a:t>In order to achieve that we will cooperate with the local CERTS and organisations and we will utilize new or </a:t>
            </a:r>
            <a:r>
              <a:rPr b="1" i="0" lang="en-US" sz="1800" u="none" strike="noStrike">
                <a:solidFill>
                  <a:srgbClr val="000000"/>
                </a:solidFill>
                <a:latin typeface="Arial"/>
                <a:ea typeface="Arial"/>
                <a:cs typeface="Arial"/>
                <a:sym typeface="Arial"/>
              </a:rPr>
              <a:t>established information sharing communication </a:t>
            </a:r>
            <a:r>
              <a:rPr b="0" i="0" lang="en-US" sz="1800" u="none" strike="noStrike">
                <a:solidFill>
                  <a:srgbClr val="000000"/>
                </a:solidFill>
                <a:latin typeface="Arial"/>
                <a:ea typeface="Arial"/>
                <a:cs typeface="Arial"/>
                <a:sym typeface="Arial"/>
              </a:rPr>
              <a:t>channels,</a:t>
            </a:r>
            <a:endParaRPr b="0"/>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 </a:t>
            </a:r>
            <a:endParaRPr b="0"/>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At the same time we are also aiming in </a:t>
            </a:r>
            <a:r>
              <a:rPr b="1" i="0" lang="en-US" sz="1800" u="none" strike="noStrike">
                <a:solidFill>
                  <a:srgbClr val="000000"/>
                </a:solidFill>
                <a:latin typeface="Arial"/>
                <a:ea typeface="Arial"/>
                <a:cs typeface="Arial"/>
                <a:sym typeface="Arial"/>
              </a:rPr>
              <a:t>refining the accuracy </a:t>
            </a:r>
            <a:r>
              <a:rPr b="0" i="0" lang="en-US" sz="1800" u="none" strike="noStrike">
                <a:solidFill>
                  <a:srgbClr val="000000"/>
                </a:solidFill>
                <a:latin typeface="Arial"/>
                <a:ea typeface="Arial"/>
                <a:cs typeface="Arial"/>
                <a:sym typeface="Arial"/>
              </a:rPr>
              <a:t>and uncovering new threats by analyzing the anonymized DNS4EU traffic. </a:t>
            </a:r>
            <a:endParaRPr b="0"/>
          </a:p>
          <a:p>
            <a:pPr indent="-298450" lvl="0" marL="457200" rtl="0" algn="l">
              <a:lnSpc>
                <a:spcPct val="100000"/>
              </a:lnSpc>
              <a:spcBef>
                <a:spcPts val="0"/>
              </a:spcBef>
              <a:spcAft>
                <a:spcPts val="0"/>
              </a:spcAft>
              <a:buSzPts val="1100"/>
              <a:buChar char="●"/>
            </a:pPr>
            <a:br>
              <a:rPr b="0" lang="en-US"/>
            </a:br>
            <a:br>
              <a:rPr b="0" lang="en-US"/>
            </a:br>
            <a:r>
              <a:rPr b="0" i="0" lang="en-US" sz="1800" u="none" strike="noStrike">
                <a:solidFill>
                  <a:srgbClr val="000000"/>
                </a:solidFill>
                <a:latin typeface="Arial"/>
                <a:ea typeface="Arial"/>
                <a:cs typeface="Arial"/>
                <a:sym typeface="Arial"/>
              </a:rPr>
              <a:t>What we aim to do </a:t>
            </a:r>
            <a:r>
              <a:rPr b="1" i="0" lang="en-US" sz="1800" u="none" strike="noStrike">
                <a:solidFill>
                  <a:srgbClr val="000000"/>
                </a:solidFill>
                <a:latin typeface="Arial"/>
                <a:ea typeface="Arial"/>
                <a:cs typeface="Arial"/>
                <a:sym typeface="Arial"/>
              </a:rPr>
              <a:t>is to exchange the information as soon as possible </a:t>
            </a:r>
            <a:r>
              <a:rPr b="0" i="0" lang="en-US" sz="1800" u="none" strike="noStrike">
                <a:solidFill>
                  <a:srgbClr val="000000"/>
                </a:solidFill>
                <a:latin typeface="Arial"/>
                <a:ea typeface="Arial"/>
                <a:cs typeface="Arial"/>
                <a:sym typeface="Arial"/>
              </a:rPr>
              <a:t>and </a:t>
            </a:r>
            <a:r>
              <a:rPr b="1" i="0" lang="en-US" sz="1800" u="none" strike="noStrike">
                <a:solidFill>
                  <a:srgbClr val="000000"/>
                </a:solidFill>
                <a:latin typeface="Arial"/>
                <a:ea typeface="Arial"/>
                <a:cs typeface="Arial"/>
                <a:sym typeface="Arial"/>
              </a:rPr>
              <a:t>immediately block </a:t>
            </a:r>
            <a:r>
              <a:rPr b="0" i="0" lang="en-US" sz="1800" u="none" strike="noStrike">
                <a:solidFill>
                  <a:srgbClr val="000000"/>
                </a:solidFill>
                <a:latin typeface="Arial"/>
                <a:ea typeface="Arial"/>
                <a:cs typeface="Arial"/>
                <a:sym typeface="Arial"/>
              </a:rPr>
              <a:t>the malicious domains on the DNS4EU level for 100 million users.</a:t>
            </a:r>
            <a:endParaRPr b="0"/>
          </a:p>
          <a:p>
            <a:pPr indent="-298450" lvl="0" marL="457200" marR="0" rtl="0" algn="l">
              <a:lnSpc>
                <a:spcPct val="100000"/>
              </a:lnSpc>
              <a:spcBef>
                <a:spcPts val="0"/>
              </a:spcBef>
              <a:spcAft>
                <a:spcPts val="0"/>
              </a:spcAft>
              <a:buClr>
                <a:srgbClr val="000000"/>
              </a:buClr>
              <a:buSzPts val="1100"/>
              <a:buFont typeface="Arial"/>
              <a:buChar char="●"/>
            </a:pPr>
            <a:br>
              <a:rPr b="0" lang="en-US"/>
            </a:br>
            <a:br>
              <a:rPr b="0" lang="en-US"/>
            </a:br>
            <a:br>
              <a:rPr b="0" lang="en-US"/>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0a6b80297f_0_8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7" name="Google Shape;727;g20a6b80297f_0_8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strike="noStrike">
                <a:solidFill>
                  <a:srgbClr val="000000"/>
                </a:solidFill>
                <a:latin typeface="Arial"/>
                <a:ea typeface="Arial"/>
                <a:cs typeface="Arial"/>
                <a:sym typeface="Arial"/>
              </a:rPr>
              <a:t>To give you a brief hint of the DNS4EU Threat Intelligence lifecycle</a:t>
            </a:r>
            <a:endParaRPr b="0"/>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In additional to mentioned integrated feeds,our intelligence aims to recognize and stop malicious domains in their very beginning. </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This means monitoring and evaluating new domain registrations and certificate transparency. </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In this task, we are cooperating with the Consortium member Czech Technical university and NASK/CERT-PL on developing machine learning model on the data from national TLD domain registration - to deny the adversaries possibility to use convincing looking domains - no more .CZ, .DE, .GR</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This aims to catch the obviously malicious or impersonating domain before they’re even used.</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Also what we already have in place is monitoring for generally suspicious TLDs (top, xyz etc.) </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Also in the first stage, the second key aspect is sharing of the threat intelligence </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Collective effort not only of the Consortium, but all institution who want to participate - CERTs/CSIRTs and </a:t>
            </a:r>
            <a:r>
              <a:rPr b="1" i="0" lang="en-US" sz="1100" u="none" strike="noStrike">
                <a:solidFill>
                  <a:srgbClr val="000000"/>
                </a:solidFill>
                <a:latin typeface="Arial"/>
                <a:ea typeface="Arial"/>
                <a:cs typeface="Arial"/>
                <a:sym typeface="Arial"/>
              </a:rPr>
              <a:t>also</a:t>
            </a:r>
            <a:r>
              <a:rPr b="0" i="0" lang="en-US" sz="1100" u="none" strike="noStrike">
                <a:solidFill>
                  <a:srgbClr val="000000"/>
                </a:solidFill>
                <a:latin typeface="Arial"/>
                <a:ea typeface="Arial"/>
                <a:cs typeface="Arial"/>
                <a:sym typeface="Arial"/>
              </a:rPr>
              <a:t> commercial entities such as banks, retail and parcel delivery services.</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To join and report malicious domains from their local threat and campaigns to be blocked for 100 million users.</a:t>
            </a:r>
            <a:endParaRPr/>
          </a:p>
          <a:p>
            <a:pPr indent="-298450" lvl="0" marL="457200" rtl="0" algn="l">
              <a:lnSpc>
                <a:spcPct val="100000"/>
              </a:lnSpc>
              <a:spcBef>
                <a:spcPts val="0"/>
              </a:spcBef>
              <a:spcAft>
                <a:spcPts val="0"/>
              </a:spcAft>
              <a:buSzPts val="1100"/>
              <a:buFont typeface="Arial"/>
              <a:buChar char="•"/>
            </a:pPr>
            <a:br>
              <a:rPr b="0" lang="en-US"/>
            </a:br>
            <a:r>
              <a:rPr b="0" i="0" lang="en-US" sz="1100" u="none" strike="noStrike">
                <a:solidFill>
                  <a:srgbClr val="000000"/>
                </a:solidFill>
                <a:latin typeface="Arial"/>
                <a:ea typeface="Arial"/>
                <a:cs typeface="Arial"/>
                <a:sym typeface="Arial"/>
              </a:rPr>
              <a:t>The analysis of the actual traffic is also a vital source for detection, from which we can recognize malicious patterns from the traffic, fast (near real-time) evaluation of unknown and previously unseen domains.</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This help with detection of otherwise problematic cases such as DGA domains, DNS tunelling and identifying weaponized parked domains that were registered a long time ago and suddenly started serving for malicious purposes</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The last step of the cycle is the feedback - to prevent false positives and improve or tune the detection algorithms .</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We aim to have number of false positives as close to zero as possible - on this task, we cooperate with our consortium member Stratosphere labs of Czech technical university.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8a6037f89b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g28a6037f89b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I’ve mentioned the threat intelligence sharing and as we considered the most important part, i’d like to dig at least a bit into it and explain why.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Let’s as an example look at what are the issues when dealing with local phishing campaigns and how we aim to help - It’s one of the most pressing threat against end-users. It’s a widespread issue, setting up a page like this and sending a mass message is very easy, quick and pretty much free.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We observe tens of thousands new phishing domains per week, generating 5-10 million blockations.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For example, in Czechia, the average damage caused by a successful phishing such a these is over 7500€ (161000Kč).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You all’ve probably seen some of those. Maybe even someone around you fell for it.</a:t>
            </a:r>
            <a:r>
              <a:rPr b="1" lang="en-US"/>
              <a:t> And we really don’t like those and want to eradicate them. </a:t>
            </a:r>
            <a:endParaRPr b="1"/>
          </a:p>
          <a:p>
            <a:pPr indent="0" lvl="0" marL="0" rtl="0" algn="l">
              <a:lnSpc>
                <a:spcPct val="100000"/>
              </a:lnSpc>
              <a:spcBef>
                <a:spcPts val="0"/>
              </a:spcBef>
              <a:spcAft>
                <a:spcPts val="0"/>
              </a:spcAft>
              <a:buSzPts val="1100"/>
              <a:buNone/>
            </a:pPr>
            <a:r>
              <a:t/>
            </a:r>
            <a:endParaRPr/>
          </a:p>
          <a:p>
            <a:pPr indent="-298450" lvl="1" marL="914400" rtl="0" algn="l">
              <a:lnSpc>
                <a:spcPct val="100000"/>
              </a:lnSpc>
              <a:spcBef>
                <a:spcPts val="0"/>
              </a:spcBef>
              <a:spcAft>
                <a:spcPts val="0"/>
              </a:spcAft>
              <a:buClr>
                <a:schemeClr val="dk1"/>
              </a:buClr>
              <a:buSzPts val="1100"/>
              <a:buChar char="-"/>
            </a:pPr>
            <a:r>
              <a:rPr b="1" lang="en-US">
                <a:solidFill>
                  <a:schemeClr val="dk1"/>
                </a:solidFill>
              </a:rPr>
              <a:t>Our experience so far has been that especially in the case of phishing, the organizations who are being targeted  e.g. parcel delivery company, know from the very first minutes that their brand is being targeted and fake messages are being spread. </a:t>
            </a:r>
            <a:endParaRPr b="1">
              <a:solidFill>
                <a:schemeClr val="dk1"/>
              </a:solidFill>
            </a:endParaRPr>
          </a:p>
          <a:p>
            <a:pPr indent="-298450" lvl="1" marL="914400" rtl="0" algn="l">
              <a:lnSpc>
                <a:spcPct val="100000"/>
              </a:lnSpc>
              <a:spcBef>
                <a:spcPts val="0"/>
              </a:spcBef>
              <a:spcAft>
                <a:spcPts val="0"/>
              </a:spcAft>
              <a:buClr>
                <a:schemeClr val="dk1"/>
              </a:buClr>
              <a:buSzPts val="1100"/>
              <a:buChar char="-"/>
            </a:pPr>
            <a:r>
              <a:rPr b="1" lang="en-US">
                <a:solidFill>
                  <a:schemeClr val="dk1"/>
                </a:solidFill>
              </a:rPr>
              <a:t>Same with Telcos, who can often observe that there’s ongoing sending of mass SMSs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But what can they do with it to protect the users from it?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5376fe09cd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g25376fe09cd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strike="noStrike">
                <a:solidFill>
                  <a:srgbClr val="000000"/>
                </a:solidFill>
                <a:latin typeface="Arial"/>
                <a:ea typeface="Arial"/>
                <a:cs typeface="Arial"/>
                <a:sym typeface="Arial"/>
              </a:rPr>
              <a:t>Phishing and smishing campaigns like the ones mentioned earlier are a tough case for regular security solutions.</a:t>
            </a:r>
            <a:endParaRPr b="0"/>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Short lifespan</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Impact limited to region means less detection</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By the time it's take down, the damage is done</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sending abuse reports or notice to their customers usually don’t bring immediate results</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Takedowns of domains usually take at least several hours - enough time for the attackers to achieve their objective and there's no central place where they can send it to be blocked - this will be the place for banks, retail and basically anyone who's a victim of an impersonation phishing to quickly report a domain and it can be blocked EU-wide within minutes. </a:t>
            </a:r>
            <a:endParaRPr/>
          </a:p>
          <a:p>
            <a:pPr indent="-298450" lvl="0" marL="457200" rtl="0" algn="l">
              <a:lnSpc>
                <a:spcPct val="100000"/>
              </a:lnSpc>
              <a:spcBef>
                <a:spcPts val="0"/>
              </a:spcBef>
              <a:spcAft>
                <a:spcPts val="0"/>
              </a:spcAft>
              <a:buSzPts val="1100"/>
              <a:buChar char="●"/>
            </a:pPr>
            <a:br>
              <a:rPr b="0" lang="en-US"/>
            </a:br>
            <a:r>
              <a:rPr b="0" i="0" lang="en-US" sz="1100" u="none" strike="noStrike">
                <a:solidFill>
                  <a:srgbClr val="000000"/>
                </a:solidFill>
                <a:latin typeface="Arial"/>
                <a:ea typeface="Arial"/>
                <a:cs typeface="Arial"/>
                <a:sym typeface="Arial"/>
              </a:rPr>
              <a:t>As the DNS4EU aims to be the EU DNS shield intended to be available to 100 million users, it can offer the missing central point. </a:t>
            </a:r>
            <a:endParaRPr b="0"/>
          </a:p>
          <a:p>
            <a:pPr indent="-298450" lvl="0" marL="457200" marR="0" rtl="0" algn="l">
              <a:lnSpc>
                <a:spcPct val="100000"/>
              </a:lnSpc>
              <a:spcBef>
                <a:spcPts val="0"/>
              </a:spcBef>
              <a:spcAft>
                <a:spcPts val="0"/>
              </a:spcAft>
              <a:buClr>
                <a:srgbClr val="000000"/>
              </a:buClr>
              <a:buSzPts val="1100"/>
              <a:buFont typeface="Arial"/>
              <a:buChar char="●"/>
            </a:pPr>
            <a:br>
              <a:rPr b="0" lang="en-US"/>
            </a:br>
            <a:br>
              <a:rPr b="0" lang="en-US"/>
            </a:b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8cb847914d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To find the first start of a phishing campaign, we found that best way is the synergy of Telco and our security. As the actors mostly rely on mass sending SMS, you can see them in your network and identify that this could be a malicious anomaly. And once reported to us, it gets blocked immediately. But now just that, but it also get plugged in our Bazaar system, that start looking for similar ones and block them proactively.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US"/>
              <a:t>These may get caught already by some of our other detection systems, but sometimes they are created and used too fast.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But here’s where within Telco and Whalebone synergy becomes great at fighting these frauds and protecting the users in a precise way. Within your network, you can see quite early that mass fraudulent messages are sent out. And for example we have a cooperation framework that they alert us in such event, we check those domains in the initial set and block them immediately if not already blocked, but crucially, we feed them to our Bazaar that will start looking for similarities. Using the initial alert, we are now able to continuously block further attempts of the campaign and identify other domains that we send back to the threat database, proactively stopping the threat. </a:t>
            </a:r>
            <a:endParaRPr/>
          </a:p>
        </p:txBody>
      </p:sp>
      <p:sp>
        <p:nvSpPr>
          <p:cNvPr id="774" name="Google Shape;774;g28cb847914d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5376fe09cd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g25376fe09cd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That’s why we aim to provide and encourage a collective effort not only of the Consortium, but all institution - both public and private - to participate and share the reports of malicious phishing campaigns. </a:t>
            </a:r>
            <a:endParaRPr b="0" sz="3200"/>
          </a:p>
          <a:p>
            <a:pPr indent="-298450" lvl="0" marL="457200" rtl="0" algn="l">
              <a:lnSpc>
                <a:spcPct val="100000"/>
              </a:lnSpc>
              <a:spcBef>
                <a:spcPts val="0"/>
              </a:spcBef>
              <a:spcAft>
                <a:spcPts val="0"/>
              </a:spcAft>
              <a:buSzPts val="1100"/>
              <a:buChar char="●"/>
            </a:pPr>
            <a:br>
              <a:rPr b="0" lang="en-US" sz="3200"/>
            </a:br>
            <a:r>
              <a:rPr b="0" i="0" lang="en-US" sz="1800" u="none" strike="noStrike">
                <a:solidFill>
                  <a:srgbClr val="000000"/>
                </a:solidFill>
                <a:latin typeface="Arial"/>
                <a:ea typeface="Arial"/>
                <a:cs typeface="Arial"/>
                <a:sym typeface="Arial"/>
              </a:rPr>
              <a:t>Connection methods</a:t>
            </a:r>
            <a:endParaRPr b="0" sz="3200"/>
          </a:p>
          <a:p>
            <a:pPr indent="-298450" lvl="0" marL="457200" rtl="0" algn="l">
              <a:lnSpc>
                <a:spcPct val="100000"/>
              </a:lnSpc>
              <a:spcBef>
                <a:spcPts val="0"/>
              </a:spcBef>
              <a:spcAft>
                <a:spcPts val="0"/>
              </a:spcAft>
              <a:buSzPts val="1100"/>
              <a:buFont typeface="Arial"/>
              <a:buChar char="•"/>
            </a:pPr>
            <a:r>
              <a:rPr b="0" i="0" lang="en-US" sz="1800" u="none" strike="noStrike">
                <a:solidFill>
                  <a:srgbClr val="000000"/>
                </a:solidFill>
                <a:latin typeface="Arial"/>
                <a:ea typeface="Arial"/>
                <a:cs typeface="Arial"/>
                <a:sym typeface="Arial"/>
              </a:rPr>
              <a:t>We want to make the process and options as simple and fast as possible for everyone. </a:t>
            </a:r>
            <a:endParaRPr/>
          </a:p>
          <a:p>
            <a:pPr indent="-298450" lvl="0" marL="457200" rtl="0" algn="l">
              <a:lnSpc>
                <a:spcPct val="100000"/>
              </a:lnSpc>
              <a:spcBef>
                <a:spcPts val="0"/>
              </a:spcBef>
              <a:spcAft>
                <a:spcPts val="0"/>
              </a:spcAft>
              <a:buSzPts val="1100"/>
              <a:buFont typeface="Arial"/>
              <a:buChar char="•"/>
            </a:pPr>
            <a:r>
              <a:rPr b="0" i="0" lang="en-US" sz="1800" u="none" strike="noStrike">
                <a:solidFill>
                  <a:srgbClr val="000000"/>
                </a:solidFill>
                <a:latin typeface="Arial"/>
                <a:ea typeface="Arial"/>
                <a:cs typeface="Arial"/>
                <a:sym typeface="Arial"/>
              </a:rPr>
              <a:t>What we don’t want to use are mails - he key is in speed an automation - reported domains must reach the resolver within minutes including the accuracy check on our side - this is what we are already putting into practice. </a:t>
            </a:r>
            <a:endParaRPr/>
          </a:p>
          <a:p>
            <a:pPr indent="-298450" lvl="0" marL="457200" rtl="0" algn="l">
              <a:lnSpc>
                <a:spcPct val="100000"/>
              </a:lnSpc>
              <a:spcBef>
                <a:spcPts val="0"/>
              </a:spcBef>
              <a:spcAft>
                <a:spcPts val="0"/>
              </a:spcAft>
              <a:buSzPts val="1100"/>
              <a:buFont typeface="Arial"/>
              <a:buChar char="•"/>
            </a:pPr>
            <a:r>
              <a:rPr b="0" i="0" lang="en-US" sz="1800" u="none" strike="noStrike">
                <a:solidFill>
                  <a:srgbClr val="000000"/>
                </a:solidFill>
                <a:latin typeface="Arial"/>
                <a:ea typeface="Arial"/>
                <a:cs typeface="Arial"/>
                <a:sym typeface="Arial"/>
              </a:rPr>
              <a:t>We will offer several ways and endpoints.</a:t>
            </a:r>
            <a:endParaRPr/>
          </a:p>
          <a:p>
            <a:pPr indent="-298450" lvl="0" marL="457200" rtl="0" algn="l">
              <a:lnSpc>
                <a:spcPct val="100000"/>
              </a:lnSpc>
              <a:spcBef>
                <a:spcPts val="0"/>
              </a:spcBef>
              <a:spcAft>
                <a:spcPts val="0"/>
              </a:spcAft>
              <a:buSzPts val="1100"/>
              <a:buFont typeface="Arial"/>
              <a:buChar char="•"/>
            </a:pPr>
            <a:r>
              <a:rPr b="0" i="0" lang="en-US" sz="1800" u="none" strike="noStrike">
                <a:solidFill>
                  <a:srgbClr val="000000"/>
                </a:solidFill>
                <a:latin typeface="Arial"/>
                <a:ea typeface="Arial"/>
                <a:cs typeface="Arial"/>
                <a:sym typeface="Arial"/>
              </a:rPr>
              <a:t>Lets look at one of them</a:t>
            </a:r>
            <a:endParaRPr/>
          </a:p>
          <a:p>
            <a:pPr indent="-298450" lvl="0" marL="457200" marR="0" rtl="0" algn="l">
              <a:lnSpc>
                <a:spcPct val="100000"/>
              </a:lnSpc>
              <a:spcBef>
                <a:spcPts val="0"/>
              </a:spcBef>
              <a:spcAft>
                <a:spcPts val="0"/>
              </a:spcAft>
              <a:buClr>
                <a:srgbClr val="000000"/>
              </a:buClr>
              <a:buSzPts val="1100"/>
              <a:buFont typeface="Arial"/>
              <a:buChar char="●"/>
            </a:pPr>
            <a:br>
              <a:rPr b="0" lang="en-US" sz="3200"/>
            </a:br>
            <a:br>
              <a:rPr b="0" lang="en-US" sz="3200"/>
            </a:b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54209d063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3" name="Google Shape;813;g254209d063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strike="noStrike">
                <a:solidFill>
                  <a:srgbClr val="000000"/>
                </a:solidFill>
                <a:latin typeface="Arial"/>
                <a:ea typeface="Arial"/>
                <a:cs typeface="Arial"/>
                <a:sym typeface="Arial"/>
              </a:rPr>
              <a:t>We chose MISP as that main tool for the job</a:t>
            </a:r>
            <a:endParaRPr b="0"/>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For those who don’t know about the project - MISP is an open source security information sharing platform developed by Luxemburg CIRCL and growing community of volunteer. So a fitting European solution for european protection. </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It's becoming an industry standard for both public and private sector, it’s well documented, easy to deploy and connect with other servers. </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It’s key power lies in the way it works with the information - In addition to the indicators themselves, MISP is also great for providing context with description and tag, giving us possibility for deeper analytics and correlations of the threats.</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It also offers very granular setting to sharing, leaving you full control who sees the data and it’s context</a:t>
            </a:r>
            <a:endParaRPr/>
          </a:p>
          <a:p>
            <a:pPr indent="-298450" lvl="0" marL="457200" rtl="0" algn="l">
              <a:lnSpc>
                <a:spcPct val="100000"/>
              </a:lnSpc>
              <a:spcBef>
                <a:spcPts val="0"/>
              </a:spcBef>
              <a:spcAft>
                <a:spcPts val="0"/>
              </a:spcAft>
              <a:buSzPts val="1100"/>
              <a:buFont typeface="Arial"/>
              <a:buChar char="•"/>
            </a:pPr>
            <a:br>
              <a:rPr b="0" i="0" lang="en-US" sz="1100" u="none" strike="noStrike">
                <a:solidFill>
                  <a:srgbClr val="000000"/>
                </a:solidFill>
                <a:latin typeface="Arial"/>
                <a:ea typeface="Arial"/>
                <a:cs typeface="Arial"/>
                <a:sym typeface="Arial"/>
              </a:rPr>
            </a:br>
            <a:endParaRPr b="0" i="0" sz="11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Whalebone will run a dedicated instance for the DNS4EU so those who use can easily join and </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 Connecting via MISP will enable simple, automated and real-time sharing of indicators, on our side connected to the resolver. </a:t>
            </a:r>
            <a:endParaRPr/>
          </a:p>
          <a:p>
            <a:pPr indent="-298450" lvl="0" marL="457200" rtl="0" algn="l">
              <a:lnSpc>
                <a:spcPct val="100000"/>
              </a:lnSpc>
              <a:spcBef>
                <a:spcPts val="0"/>
              </a:spcBef>
              <a:spcAft>
                <a:spcPts val="0"/>
              </a:spcAft>
              <a:buSzPts val="1100"/>
              <a:buFont typeface="Arial"/>
              <a:buChar char="•"/>
            </a:pPr>
            <a:br>
              <a:rPr b="0" i="0" lang="en-US" sz="1100" u="none" strike="noStrike">
                <a:solidFill>
                  <a:srgbClr val="000000"/>
                </a:solidFill>
                <a:latin typeface="Arial"/>
                <a:ea typeface="Arial"/>
                <a:cs typeface="Arial"/>
                <a:sym typeface="Arial"/>
              </a:rPr>
            </a:br>
            <a:endParaRPr b="0" i="0" sz="11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1" i="0" lang="en-US" sz="1100" u="none" strike="noStrike">
                <a:solidFill>
                  <a:srgbClr val="000000"/>
                </a:solidFill>
                <a:latin typeface="Arial"/>
                <a:ea typeface="Arial"/>
                <a:cs typeface="Arial"/>
                <a:sym typeface="Arial"/>
              </a:rPr>
              <a:t>We are aware that not everyone uses MISP, so we'll also provide alternative channels:</a:t>
            </a:r>
            <a:endParaRPr/>
          </a:p>
          <a:p>
            <a:pPr indent="-285750" lvl="1" marL="74295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RPZ and dedicated API</a:t>
            </a:r>
            <a:endParaRPr/>
          </a:p>
          <a:p>
            <a:pPr indent="-285750" lvl="1" marL="742950" rtl="0" algn="l">
              <a:lnSpc>
                <a:spcPct val="100000"/>
              </a:lnSpc>
              <a:spcBef>
                <a:spcPts val="0"/>
              </a:spcBef>
              <a:spcAft>
                <a:spcPts val="0"/>
              </a:spcAft>
              <a:buSzPts val="1100"/>
              <a:buFont typeface="Arial"/>
              <a:buChar char="•"/>
            </a:pPr>
            <a:br>
              <a:rPr b="0" i="0" lang="en-US" sz="1100" u="none" strike="noStrike">
                <a:solidFill>
                  <a:srgbClr val="000000"/>
                </a:solidFill>
                <a:latin typeface="Arial"/>
                <a:ea typeface="Arial"/>
                <a:cs typeface="Arial"/>
                <a:sym typeface="Arial"/>
              </a:rPr>
            </a:br>
            <a:endParaRPr b="0" i="0" sz="11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br>
              <a:rPr b="0" lang="en-US"/>
            </a:br>
            <a:br>
              <a:rPr b="0" lang="en-US"/>
            </a:br>
            <a:r>
              <a:rPr b="0" i="0" lang="en-US" sz="1100" u="none" strike="noStrike">
                <a:solidFill>
                  <a:srgbClr val="000000"/>
                </a:solidFill>
                <a:latin typeface="Arial"/>
                <a:ea typeface="Arial"/>
                <a:cs typeface="Arial"/>
                <a:sym typeface="Arial"/>
              </a:rPr>
              <a:t>Call to action</a:t>
            </a:r>
            <a:endParaRPr b="0"/>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contact us for sharing opportunities - how to join. </a:t>
            </a:r>
            <a:endParaRPr/>
          </a:p>
          <a:p>
            <a:pPr indent="-29845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Arial"/>
                <a:ea typeface="Arial"/>
                <a:cs typeface="Arial"/>
                <a:sym typeface="Arial"/>
              </a:rPr>
              <a:t>join mailing list</a:t>
            </a:r>
            <a:endParaRPr/>
          </a:p>
          <a:p>
            <a:pPr indent="-298450" lvl="0" marL="457200" rtl="0" algn="l">
              <a:lnSpc>
                <a:spcPct val="100000"/>
              </a:lnSpc>
              <a:spcBef>
                <a:spcPts val="0"/>
              </a:spcBef>
              <a:spcAft>
                <a:spcPts val="0"/>
              </a:spcAft>
              <a:buSzPts val="1100"/>
              <a:buFont typeface="Arial"/>
              <a:buChar char="•"/>
            </a:pPr>
            <a:br>
              <a:rPr b="0" i="0" lang="en-US" sz="1100" u="none" strike="noStrike">
                <a:solidFill>
                  <a:srgbClr val="000000"/>
                </a:solidFill>
                <a:latin typeface="Arial"/>
                <a:ea typeface="Arial"/>
                <a:cs typeface="Arial"/>
                <a:sym typeface="Arial"/>
              </a:rPr>
            </a:br>
            <a:endParaRPr b="0" i="0" sz="11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br>
              <a:rPr b="0" i="0" lang="en-US" sz="1100" u="none" strike="noStrike">
                <a:solidFill>
                  <a:srgbClr val="000000"/>
                </a:solidFill>
                <a:latin typeface="Arial"/>
                <a:ea typeface="Arial"/>
                <a:cs typeface="Arial"/>
                <a:sym typeface="Arial"/>
              </a:rPr>
            </a:br>
            <a:endParaRPr b="0" i="0" sz="1100" u="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5376fe09cd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g25376fe09cd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i="0" lang="en-US" sz="1800" u="none" strike="noStrike">
                <a:solidFill>
                  <a:srgbClr val="000000"/>
                </a:solidFill>
                <a:latin typeface="Arial"/>
                <a:ea typeface="Arial"/>
                <a:cs typeface="Arial"/>
                <a:sym typeface="Arial"/>
              </a:rPr>
              <a:t>One bonus point on why sharing is important</a:t>
            </a:r>
            <a:endParaRPr b="0"/>
          </a:p>
          <a:p>
            <a:pPr indent="-298450" lvl="0" marL="457200" rtl="0" algn="l">
              <a:lnSpc>
                <a:spcPct val="100000"/>
              </a:lnSpc>
              <a:spcBef>
                <a:spcPts val="0"/>
              </a:spcBef>
              <a:spcAft>
                <a:spcPts val="0"/>
              </a:spcAft>
              <a:buSzPts val="1100"/>
              <a:buChar char="●"/>
            </a:pPr>
            <a:r>
              <a:rPr b="1" i="0" lang="en-US" sz="1800" u="none" strike="noStrike">
                <a:solidFill>
                  <a:srgbClr val="000000"/>
                </a:solidFill>
                <a:latin typeface="Arial"/>
                <a:ea typeface="Arial"/>
                <a:cs typeface="Arial"/>
                <a:sym typeface="Arial"/>
              </a:rPr>
              <a:t> </a:t>
            </a:r>
            <a:endParaRPr b="0"/>
          </a:p>
          <a:p>
            <a:pPr indent="-298450" lvl="0" marL="457200" rtl="0" algn="l">
              <a:lnSpc>
                <a:spcPct val="100000"/>
              </a:lnSpc>
              <a:spcBef>
                <a:spcPts val="0"/>
              </a:spcBef>
              <a:spcAft>
                <a:spcPts val="0"/>
              </a:spcAft>
              <a:buSzPts val="1100"/>
              <a:buChar char="●"/>
            </a:pPr>
            <a:r>
              <a:rPr b="1" i="0" lang="en-US" sz="1800" u="none" strike="noStrike">
                <a:solidFill>
                  <a:srgbClr val="000000"/>
                </a:solidFill>
                <a:latin typeface="Arial"/>
                <a:ea typeface="Arial"/>
                <a:cs typeface="Arial"/>
                <a:sym typeface="Arial"/>
              </a:rPr>
              <a:t>It’s not just about blocking - It can draw the adversaries into the spotlight</a:t>
            </a:r>
            <a:endParaRPr b="0"/>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 Information and indicator from local frauds and phishing campaigns are often not shared cross border - as they are considered a local issue and others are not impacted by it, therefore it seemingly doesn't provide a direct value</a:t>
            </a:r>
            <a:endParaRPr b="0"/>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 </a:t>
            </a:r>
            <a:r>
              <a:rPr b="1" i="0" lang="en-US" sz="1800" u="none" strike="noStrike">
                <a:solidFill>
                  <a:srgbClr val="000000"/>
                </a:solidFill>
                <a:latin typeface="Arial"/>
                <a:ea typeface="Arial"/>
                <a:cs typeface="Arial"/>
                <a:sym typeface="Arial"/>
              </a:rPr>
              <a:t>But these campaigns are often operated in multiple countries at once by the same actor</a:t>
            </a:r>
            <a:endParaRPr b="0"/>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 The DNS4EU can provide a place where the individual campaigns can be seen in their whole context, connecting the dots between them. </a:t>
            </a:r>
            <a:endParaRPr b="0"/>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 This can make it easier to take down not just the domains, but those behind them.</a:t>
            </a:r>
            <a:endParaRPr b="0"/>
          </a:p>
          <a:p>
            <a:pPr indent="-298450" lvl="0" marL="457200" rtl="0" algn="l">
              <a:lnSpc>
                <a:spcPct val="100000"/>
              </a:lnSpc>
              <a:spcBef>
                <a:spcPts val="0"/>
              </a:spcBef>
              <a:spcAft>
                <a:spcPts val="0"/>
              </a:spcAft>
              <a:buSzPts val="1100"/>
              <a:buChar char="●"/>
            </a:pPr>
            <a:br>
              <a:rPr b="0" lang="en-US"/>
            </a:br>
            <a:r>
              <a:rPr b="0" i="0" lang="en-US" sz="1800" u="none" strike="noStrike">
                <a:solidFill>
                  <a:srgbClr val="000000"/>
                </a:solidFill>
                <a:latin typeface="Arial"/>
                <a:ea typeface="Arial"/>
                <a:cs typeface="Arial"/>
                <a:sym typeface="Arial"/>
              </a:rPr>
              <a:t>In this example from end of last year, we can see part of an infamous phishing campaign impersonating local Ministries - within the same infrastructure, the same campaign was launched at the same time against Czechia, Poland, Slovakia (and also some sites targeting Ukrainian military) - sometimes the domains even shared the same certificate. </a:t>
            </a:r>
            <a:br>
              <a:rPr b="0" i="0" lang="en-US" sz="1800" u="none" strike="noStrike">
                <a:solidFill>
                  <a:srgbClr val="000000"/>
                </a:solidFill>
                <a:latin typeface="Arial"/>
                <a:ea typeface="Arial"/>
                <a:cs typeface="Arial"/>
                <a:sym typeface="Arial"/>
              </a:rPr>
            </a:br>
            <a:r>
              <a:rPr b="0" i="0" lang="en-US" sz="1800" u="none" strike="noStrike">
                <a:solidFill>
                  <a:srgbClr val="000000"/>
                </a:solidFill>
                <a:latin typeface="Arial"/>
                <a:ea typeface="Arial"/>
                <a:cs typeface="Arial"/>
                <a:sym typeface="Arial"/>
              </a:rPr>
              <a:t>(This is just a snippet, we found several hundreds of those) </a:t>
            </a:r>
            <a:endParaRPr b="0"/>
          </a:p>
          <a:p>
            <a:pPr indent="-298450" lvl="0" marL="457200" rtl="0" algn="l">
              <a:lnSpc>
                <a:spcPct val="100000"/>
              </a:lnSpc>
              <a:spcBef>
                <a:spcPts val="0"/>
              </a:spcBef>
              <a:spcAft>
                <a:spcPts val="0"/>
              </a:spcAft>
              <a:buSzPts val="1100"/>
              <a:buChar char="●"/>
            </a:pPr>
            <a:br>
              <a:rPr b="0" lang="en-US"/>
            </a:br>
            <a:r>
              <a:rPr b="0" i="0" lang="en-US" sz="1800" u="none" strike="noStrike">
                <a:solidFill>
                  <a:srgbClr val="000000"/>
                </a:solidFill>
                <a:latin typeface="Arial"/>
                <a:ea typeface="Arial"/>
                <a:cs typeface="Arial"/>
                <a:sym typeface="Arial"/>
              </a:rPr>
              <a:t>100m users</a:t>
            </a:r>
            <a:endParaRPr b="0"/>
          </a:p>
          <a:p>
            <a:pPr indent="-298450" lvl="0" marL="457200" marR="0" rtl="0" algn="l">
              <a:lnSpc>
                <a:spcPct val="100000"/>
              </a:lnSpc>
              <a:spcBef>
                <a:spcPts val="0"/>
              </a:spcBef>
              <a:spcAft>
                <a:spcPts val="0"/>
              </a:spcAft>
              <a:buClr>
                <a:srgbClr val="000000"/>
              </a:buClr>
              <a:buSzPts val="1100"/>
              <a:buFont typeface="Arial"/>
              <a:buChar char="●"/>
            </a:pPr>
            <a:br>
              <a:rPr lang="en-US"/>
            </a:b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54209d063d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0" name="Google Shape;830;g254209d063d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sz="1800" u="none" strike="noStrike">
                <a:solidFill>
                  <a:srgbClr val="000000"/>
                </a:solidFill>
                <a:latin typeface="Arial"/>
                <a:ea typeface="Arial"/>
                <a:cs typeface="Arial"/>
                <a:sym typeface="Arial"/>
              </a:rPr>
              <a:t>If you are interested in participating, want to share your threat feed or if you’re a struggling with threats against your customers that a DNS blocking would solve, don’t hesitate and reach out to us. We are open to questions a suggestions. And of course, we welcome any help!</a:t>
            </a:r>
            <a:endParaRPr/>
          </a:p>
          <a:p>
            <a:pPr indent="-298450" lvl="0" marL="457200" rtl="0" algn="l">
              <a:lnSpc>
                <a:spcPct val="100000"/>
              </a:lnSpc>
              <a:spcBef>
                <a:spcPts val="0"/>
              </a:spcBef>
              <a:spcAft>
                <a:spcPts val="0"/>
              </a:spcAft>
              <a:buSzPts val="1100"/>
              <a:buChar char="●"/>
            </a:pPr>
            <a:br>
              <a:rPr b="0" lang="en-US"/>
            </a:br>
            <a:r>
              <a:rPr b="0" i="0" lang="en-US" sz="1800" u="none" strike="noStrike">
                <a:solidFill>
                  <a:srgbClr val="000000"/>
                </a:solidFill>
                <a:latin typeface="Arial"/>
                <a:ea typeface="Arial"/>
                <a:cs typeface="Arial"/>
                <a:sym typeface="Arial"/>
              </a:rPr>
              <a:t>Now back to Andronikos </a:t>
            </a:r>
            <a:endParaRPr b="0"/>
          </a:p>
          <a:p>
            <a:pPr indent="-298450" lvl="0" marL="457200" marR="0" rtl="0" algn="l">
              <a:lnSpc>
                <a:spcPct val="100000"/>
              </a:lnSpc>
              <a:spcBef>
                <a:spcPts val="0"/>
              </a:spcBef>
              <a:spcAft>
                <a:spcPts val="0"/>
              </a:spcAft>
              <a:buClr>
                <a:srgbClr val="000000"/>
              </a:buClr>
              <a:buSzPts val="1100"/>
              <a:buFont typeface="Arial"/>
              <a:buChar char="●"/>
            </a:pPr>
            <a:br>
              <a:rPr lang="en-US"/>
            </a:b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en-US"/>
              <a:t>Thinking about the best way to maximize the impact while building the project and its architecture there were several design requirements</a:t>
            </a:r>
            <a:endParaRPr/>
          </a:p>
          <a:p>
            <a:pPr indent="0" lvl="0" marL="15875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Of course, the main focus is to ensure a </a:t>
            </a:r>
            <a:r>
              <a:rPr b="1" lang="en-US"/>
              <a:t>secure</a:t>
            </a:r>
            <a:r>
              <a:rPr lang="en-US"/>
              <a:t>, </a:t>
            </a:r>
            <a:r>
              <a:rPr b="1" i="0" lang="en-US">
                <a:solidFill>
                  <a:srgbClr val="374151"/>
                </a:solidFill>
                <a:latin typeface="Arial"/>
                <a:ea typeface="Arial"/>
                <a:cs typeface="Arial"/>
                <a:sym typeface="Arial"/>
              </a:rPr>
              <a:t>reliable</a:t>
            </a:r>
            <a:r>
              <a:rPr b="0" i="0" lang="en-US">
                <a:solidFill>
                  <a:srgbClr val="374151"/>
                </a:solidFill>
                <a:latin typeface="Arial"/>
                <a:ea typeface="Arial"/>
                <a:cs typeface="Arial"/>
                <a:sym typeface="Arial"/>
              </a:rPr>
              <a:t> and </a:t>
            </a:r>
            <a:r>
              <a:rPr b="1" i="0" lang="en-US">
                <a:solidFill>
                  <a:srgbClr val="374151"/>
                </a:solidFill>
                <a:latin typeface="Arial"/>
                <a:ea typeface="Arial"/>
                <a:cs typeface="Arial"/>
                <a:sym typeface="Arial"/>
              </a:rPr>
              <a:t>efficient</a:t>
            </a:r>
            <a:r>
              <a:rPr b="0" i="0" lang="en-US">
                <a:solidFill>
                  <a:srgbClr val="374151"/>
                </a:solidFill>
                <a:latin typeface="Arial"/>
                <a:ea typeface="Arial"/>
                <a:cs typeface="Arial"/>
                <a:sym typeface="Arial"/>
              </a:rPr>
              <a:t> DNS resolution service.</a:t>
            </a:r>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37415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a:solidFill>
                  <a:srgbClr val="374151"/>
                </a:solidFill>
                <a:latin typeface="Arial"/>
                <a:ea typeface="Arial"/>
                <a:cs typeface="Arial"/>
                <a:sym typeface="Arial"/>
              </a:rPr>
              <a:t>All the DNS4EU resolvers and backend infrastructure will be </a:t>
            </a:r>
            <a:r>
              <a:rPr b="1" i="0" lang="en-US">
                <a:solidFill>
                  <a:srgbClr val="374151"/>
                </a:solidFill>
                <a:latin typeface="Arial"/>
                <a:ea typeface="Arial"/>
                <a:cs typeface="Arial"/>
                <a:sym typeface="Arial"/>
              </a:rPr>
              <a:t>deployed</a:t>
            </a:r>
            <a:r>
              <a:rPr b="0" i="0" lang="en-US">
                <a:solidFill>
                  <a:srgbClr val="374151"/>
                </a:solidFill>
                <a:latin typeface="Arial"/>
                <a:ea typeface="Arial"/>
                <a:cs typeface="Arial"/>
                <a:sym typeface="Arial"/>
              </a:rPr>
              <a:t> in European datacenters and will be </a:t>
            </a:r>
            <a:r>
              <a:rPr b="1" i="0" lang="en-US">
                <a:solidFill>
                  <a:srgbClr val="374151"/>
                </a:solidFill>
                <a:latin typeface="Arial"/>
                <a:ea typeface="Arial"/>
                <a:cs typeface="Arial"/>
                <a:sym typeface="Arial"/>
              </a:rPr>
              <a:t>bound to strict privacy standards </a:t>
            </a:r>
            <a:endParaRPr/>
          </a:p>
          <a:p>
            <a:pPr indent="-228600" lvl="0" marL="457200" marR="0" rtl="0" algn="l">
              <a:lnSpc>
                <a:spcPct val="100000"/>
              </a:lnSpc>
              <a:spcBef>
                <a:spcPts val="0"/>
              </a:spcBef>
              <a:spcAft>
                <a:spcPts val="0"/>
              </a:spcAft>
              <a:buClr>
                <a:srgbClr val="000000"/>
              </a:buClr>
              <a:buSzPts val="1100"/>
              <a:buFont typeface="Arial"/>
              <a:buNone/>
            </a:pPr>
            <a:r>
              <a:t/>
            </a:r>
            <a:endParaRPr b="1" i="0">
              <a:solidFill>
                <a:srgbClr val="37415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1" i="0" lang="en-US">
                <a:solidFill>
                  <a:srgbClr val="374151"/>
                </a:solidFill>
                <a:latin typeface="Arial"/>
                <a:ea typeface="Arial"/>
                <a:cs typeface="Arial"/>
                <a:sym typeface="Arial"/>
              </a:rPr>
              <a:t>Compliance</a:t>
            </a:r>
            <a:r>
              <a:rPr b="0" i="0" lang="en-US">
                <a:solidFill>
                  <a:srgbClr val="374151"/>
                </a:solidFill>
                <a:latin typeface="Arial"/>
                <a:ea typeface="Arial"/>
                <a:cs typeface="Arial"/>
                <a:sym typeface="Arial"/>
              </a:rPr>
              <a:t> with regulations such as the GDPR and national legislations is also expected of the service.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In the very core, the DNS4EU resolvers will adhere to the best practices and  will be performing </a:t>
            </a:r>
            <a:r>
              <a:rPr b="1" lang="en-US"/>
              <a:t>DNSSEC</a:t>
            </a:r>
            <a:r>
              <a:rPr lang="en-US"/>
              <a:t> validation and will support all the latest standards such as </a:t>
            </a:r>
            <a:r>
              <a:rPr b="1" lang="en-US"/>
              <a:t>DNS over HTTPS and DNS over TLS.</a:t>
            </a:r>
            <a:endParaRPr b="1"/>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a:solidFill>
                  <a:srgbClr val="374151"/>
                </a:solidFill>
                <a:latin typeface="Arial"/>
                <a:ea typeface="Arial"/>
                <a:cs typeface="Arial"/>
                <a:sym typeface="Arial"/>
              </a:rPr>
              <a:t>Diving a bit deeper, In this slide we can find a depiction of the  architecture of the project.</a:t>
            </a:r>
            <a:endParaRPr/>
          </a:p>
          <a:p>
            <a:pPr indent="0" lvl="0" marL="158750" marR="0" rtl="0" algn="l">
              <a:lnSpc>
                <a:spcPct val="100000"/>
              </a:lnSpc>
              <a:spcBef>
                <a:spcPts val="0"/>
              </a:spcBef>
              <a:spcAft>
                <a:spcPts val="0"/>
              </a:spcAft>
              <a:buClr>
                <a:srgbClr val="000000"/>
              </a:buClr>
              <a:buSzPts val="1100"/>
              <a:buFont typeface="Arial"/>
              <a:buNone/>
            </a:pPr>
            <a:r>
              <a:t/>
            </a:r>
            <a:endParaRPr b="0" i="0">
              <a:solidFill>
                <a:srgbClr val="37415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37415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a:solidFill>
                  <a:srgbClr val="374151"/>
                </a:solidFill>
                <a:latin typeface="Arial"/>
                <a:ea typeface="Arial"/>
                <a:cs typeface="Arial"/>
                <a:sym typeface="Arial"/>
              </a:rPr>
              <a:t>we have adopted a </a:t>
            </a:r>
            <a:r>
              <a:rPr b="1" i="0" lang="en-US">
                <a:solidFill>
                  <a:srgbClr val="374151"/>
                </a:solidFill>
                <a:latin typeface="Arial"/>
                <a:ea typeface="Arial"/>
                <a:cs typeface="Arial"/>
                <a:sym typeface="Arial"/>
              </a:rPr>
              <a:t>distributed</a:t>
            </a:r>
            <a:r>
              <a:rPr b="0" i="0" lang="en-US">
                <a:solidFill>
                  <a:srgbClr val="374151"/>
                </a:solidFill>
                <a:latin typeface="Arial"/>
                <a:ea typeface="Arial"/>
                <a:cs typeface="Arial"/>
                <a:sym typeface="Arial"/>
              </a:rPr>
              <a:t> architecture  by  combining a cloud-based, publicly accessible DNS resolver instance with private instances hosted in Telco or Government networks.</a:t>
            </a:r>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37415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a:solidFill>
                  <a:srgbClr val="374151"/>
                </a:solidFill>
                <a:latin typeface="Arial"/>
                <a:ea typeface="Arial"/>
                <a:cs typeface="Arial"/>
                <a:sym typeface="Arial"/>
              </a:rPr>
              <a:t> This combination provides the lowest possible latency but also its distributed nature offers increased resilience.“</a:t>
            </a:r>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374151"/>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lang="en-US"/>
              <a:t>To take the discussion a step further, we have also identified several use cases why operators, enterprises,  government and individuals would use the service.</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4" name="Google Shape;86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a:solidFill>
                  <a:srgbClr val="1D1C1D"/>
                </a:solidFill>
                <a:latin typeface="Lato"/>
                <a:ea typeface="Lato"/>
                <a:cs typeface="Lato"/>
                <a:sym typeface="Lato"/>
              </a:rPr>
              <a:t>As the title of the presentation states, one of the key </a:t>
            </a:r>
            <a:r>
              <a:rPr b="1" i="0" lang="en-US">
                <a:solidFill>
                  <a:srgbClr val="1D1C1D"/>
                </a:solidFill>
                <a:latin typeface="Lato"/>
                <a:ea typeface="Lato"/>
                <a:cs typeface="Lato"/>
                <a:sym typeface="Lato"/>
              </a:rPr>
              <a:t>goal of the project is to be able to protect 100 m </a:t>
            </a:r>
            <a:r>
              <a:rPr b="0" i="0" lang="en-US">
                <a:solidFill>
                  <a:srgbClr val="1D1C1D"/>
                </a:solidFill>
                <a:latin typeface="Lato"/>
                <a:ea typeface="Lato"/>
                <a:cs typeface="Lato"/>
                <a:sym typeface="Lato"/>
              </a:rPr>
              <a:t>users and  it was clear from the very early stages that in order to achieve it we will </a:t>
            </a:r>
            <a:r>
              <a:rPr b="1" i="0" lang="en-US">
                <a:solidFill>
                  <a:srgbClr val="1D1C1D"/>
                </a:solidFill>
                <a:latin typeface="Lato"/>
                <a:ea typeface="Lato"/>
                <a:cs typeface="Lato"/>
                <a:sym typeface="Lato"/>
              </a:rPr>
              <a:t>have</a:t>
            </a:r>
            <a:r>
              <a:rPr b="0" i="0" lang="en-US">
                <a:solidFill>
                  <a:srgbClr val="1D1C1D"/>
                </a:solidFill>
                <a:latin typeface="Lato"/>
                <a:ea typeface="Lato"/>
                <a:cs typeface="Lato"/>
                <a:sym typeface="Lato"/>
              </a:rPr>
              <a:t> to </a:t>
            </a:r>
            <a:r>
              <a:rPr b="1" i="0" lang="en-US">
                <a:solidFill>
                  <a:srgbClr val="1D1C1D"/>
                </a:solidFill>
                <a:latin typeface="Lato"/>
                <a:ea typeface="Lato"/>
                <a:cs typeface="Lato"/>
                <a:sym typeface="Lato"/>
              </a:rPr>
              <a:t>involve</a:t>
            </a:r>
            <a:r>
              <a:rPr b="0" i="0" lang="en-US">
                <a:solidFill>
                  <a:srgbClr val="1D1C1D"/>
                </a:solidFill>
                <a:latin typeface="Lato"/>
                <a:ea typeface="Lato"/>
                <a:cs typeface="Lato"/>
                <a:sym typeface="Lato"/>
              </a:rPr>
              <a:t> the Telcos and tightly cooperate with them</a:t>
            </a:r>
            <a:endParaRPr b="0" i="0">
              <a:solidFill>
                <a:srgbClr val="1D1C1D"/>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1D1C1D"/>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US">
                <a:solidFill>
                  <a:srgbClr val="1D1C1D"/>
                </a:solidFill>
                <a:latin typeface="Lato"/>
                <a:ea typeface="Lato"/>
                <a:cs typeface="Lato"/>
                <a:sym typeface="Lato"/>
              </a:rPr>
              <a:t>For the operators we are aiming to make available an on-premise DNS resolution service, with support to all the latest standards and </a:t>
            </a:r>
            <a:r>
              <a:rPr b="0" i="1" lang="en-US">
                <a:solidFill>
                  <a:srgbClr val="1D1C1D"/>
                </a:solidFill>
                <a:latin typeface="Lato"/>
                <a:ea typeface="Lato"/>
                <a:cs typeface="Lato"/>
                <a:sym typeface="Lato"/>
              </a:rPr>
              <a:t>integration options </a:t>
            </a:r>
            <a:r>
              <a:rPr b="0" i="0" lang="en-US">
                <a:solidFill>
                  <a:srgbClr val="1D1C1D"/>
                </a:solidFill>
                <a:latin typeface="Lato"/>
                <a:ea typeface="Lato"/>
                <a:cs typeface="Lato"/>
                <a:sym typeface="Lato"/>
              </a:rPr>
              <a:t>to their existing operations, </a:t>
            </a:r>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1D1C1D"/>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US">
                <a:solidFill>
                  <a:srgbClr val="1D1C1D"/>
                </a:solidFill>
                <a:latin typeface="Lato"/>
                <a:ea typeface="Lato"/>
                <a:cs typeface="Lato"/>
                <a:sym typeface="Lato"/>
              </a:rPr>
              <a:t>For the users one of the major benefits would be the low </a:t>
            </a:r>
            <a:r>
              <a:rPr b="1" i="0" lang="en-US">
                <a:solidFill>
                  <a:srgbClr val="1D1C1D"/>
                </a:solidFill>
                <a:latin typeface="Lato"/>
                <a:ea typeface="Lato"/>
                <a:cs typeface="Lato"/>
                <a:sym typeface="Lato"/>
              </a:rPr>
              <a:t>latency</a:t>
            </a:r>
            <a:r>
              <a:rPr b="0" i="0" lang="en-US">
                <a:solidFill>
                  <a:srgbClr val="1D1C1D"/>
                </a:solidFill>
                <a:latin typeface="Lato"/>
                <a:ea typeface="Lato"/>
                <a:cs typeface="Lato"/>
                <a:sym typeface="Lato"/>
              </a:rPr>
              <a:t> and the </a:t>
            </a:r>
            <a:r>
              <a:rPr b="1" i="0" lang="en-US">
                <a:solidFill>
                  <a:srgbClr val="1D1C1D"/>
                </a:solidFill>
                <a:latin typeface="Lato"/>
                <a:ea typeface="Lato"/>
                <a:cs typeface="Lato"/>
                <a:sym typeface="Lato"/>
              </a:rPr>
              <a:t>privacy-preserving</a:t>
            </a:r>
            <a:r>
              <a:rPr b="0" i="0" lang="en-US">
                <a:solidFill>
                  <a:srgbClr val="1D1C1D"/>
                </a:solidFill>
                <a:latin typeface="Lato"/>
                <a:ea typeface="Lato"/>
                <a:cs typeface="Lato"/>
                <a:sym typeface="Lato"/>
              </a:rPr>
              <a:t> service as well as the premium threat intelligence which they will be able to enjoy, </a:t>
            </a:r>
            <a:r>
              <a:rPr b="0" i="0" lang="en-US" u="sng">
                <a:solidFill>
                  <a:srgbClr val="1D1C1D"/>
                </a:solidFill>
                <a:latin typeface="Lato"/>
                <a:ea typeface="Lato"/>
                <a:cs typeface="Lato"/>
                <a:sym typeface="Lato"/>
              </a:rPr>
              <a:t>should they wish </a:t>
            </a:r>
            <a:r>
              <a:rPr b="1" i="0" lang="en-US" u="sng">
                <a:solidFill>
                  <a:srgbClr val="1D1C1D"/>
                </a:solidFill>
                <a:latin typeface="Lato"/>
                <a:ea typeface="Lato"/>
                <a:cs typeface="Lato"/>
                <a:sym typeface="Lato"/>
              </a:rPr>
              <a:t>to opt in</a:t>
            </a:r>
            <a:endParaRPr b="1" u="sng"/>
          </a:p>
          <a:p>
            <a:pPr indent="0" lvl="0" marL="0" marR="0" rtl="0" algn="l">
              <a:lnSpc>
                <a:spcPct val="100000"/>
              </a:lnSpc>
              <a:spcBef>
                <a:spcPts val="0"/>
              </a:spcBef>
              <a:spcAft>
                <a:spcPts val="0"/>
              </a:spcAft>
              <a:buClr>
                <a:srgbClr val="000000"/>
              </a:buClr>
              <a:buSzPts val="1100"/>
              <a:buFont typeface="Arial"/>
              <a:buNone/>
            </a:pPr>
            <a:r>
              <a:t/>
            </a:r>
            <a:endParaRPr b="0" i="0">
              <a:solidFill>
                <a:srgbClr val="1D1C1D"/>
              </a:solidFill>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 name="Google Shape;875;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Furthermore, another vertical is the one of the public sectore.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In the last years an emerging pattern can be identified all around the world.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can all agree that public organizations are very very complex entities.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To make matters worse they still remain under-protected and are prone to large scale cyberattacks.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 guess we all remember the nightmare of WannaCry and the phishing messages related to COVID.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In several cases such as in the UK , Australia and Canada this has been addressed by introducing, country-wide protective DNS security solutions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To that regards DNS4EU will be offering a ready-made product that can support individual countries or even particular organizations in the countries for example particular ministries or agencies.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4" name="Google Shape;88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 depiction of the proposed architecture could be seen in this diagram.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In practice</a:t>
            </a:r>
            <a:r>
              <a:rPr b="1" lang="en-US"/>
              <a:t>, in each country we could support </a:t>
            </a:r>
            <a:r>
              <a:rPr lang="en-US"/>
              <a:t>a combination of country-wide DNS resolvers, shared by all organizations,</a:t>
            </a:r>
            <a:endParaRPr/>
          </a:p>
          <a:p>
            <a:pPr indent="0" lvl="0" marL="0" rtl="0" algn="l">
              <a:lnSpc>
                <a:spcPct val="100000"/>
              </a:lnSpc>
              <a:spcBef>
                <a:spcPts val="0"/>
              </a:spcBef>
              <a:spcAft>
                <a:spcPts val="0"/>
              </a:spcAft>
              <a:buSzPts val="1100"/>
              <a:buNone/>
            </a:pPr>
            <a:r>
              <a:rPr lang="en-US"/>
              <a:t> or go even deeper and have individual protective dns infrastructure, dedicated to  tenants.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This multi-tenant scenario will allow for flexibility in the deployments and complete separation of operational roles where necessary.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1" name="Google Shape;8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Last but not least, of course we also plan to make available a service for end users.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architecture behind this option would be </a:t>
            </a:r>
            <a:r>
              <a:rPr b="1" lang="en-US"/>
              <a:t>utilizing the shared cloud infrastructure </a:t>
            </a:r>
            <a:r>
              <a:rPr lang="en-US"/>
              <a:t>where multiple profiles would be made available to the users and they would be able to choose what would be more suitable for them.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For example we will have the pure DNS resolution option for anyone, </a:t>
            </a:r>
            <a:r>
              <a:rPr b="1" lang="en-US"/>
              <a:t>whereas also offering the protective dns service </a:t>
            </a:r>
            <a:r>
              <a:rPr lang="en-US"/>
              <a:t>with the DNS4EU threat intelligence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Or even a protective dns option combined with adult filtering which may operate as parental protection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9" name="Google Shape;89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When it comes to the timeline of the project, here is a high level overview.</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Let’s walk through the plan.</a:t>
            </a:r>
            <a:endParaRPr/>
          </a:p>
          <a:p>
            <a:pPr indent="0" lvl="0" marL="0" rtl="0" algn="l">
              <a:lnSpc>
                <a:spcPct val="100000"/>
              </a:lnSpc>
              <a:spcBef>
                <a:spcPts val="0"/>
              </a:spcBef>
              <a:spcAft>
                <a:spcPts val="0"/>
              </a:spcAft>
              <a:buSzPts val="1100"/>
              <a:buNone/>
            </a:pPr>
            <a:r>
              <a:rPr lang="en-US"/>
              <a:t>In 2023 we are aiming to </a:t>
            </a:r>
            <a:r>
              <a:rPr b="1" lang="en-US"/>
              <a:t>finalize the technology and security</a:t>
            </a:r>
            <a:r>
              <a:rPr lang="en-US"/>
              <a:t> design and kick off the implementation of the backend of the service.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have already started discussing the options with Telcos and Goverments and we expect to do it </a:t>
            </a:r>
            <a:r>
              <a:rPr b="1" lang="en-US"/>
              <a:t>even more intensively in the </a:t>
            </a:r>
            <a:r>
              <a:rPr lang="en-US"/>
              <a:t>upcoming months.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Lastly we have kicked off the research activities and the first results look very promising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In the next year, we would like to invest our effort in the exchange of the regional threat intelligence by opening new channels or reusing existing ones.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When it comes to 2025 we would like to focus on the end users and start attracting them to the service while scaling our deployments by any means necessary.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In 2026 and beyond we expect to invest in the continuous improvement of the project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i="0" lang="en-US">
                <a:solidFill>
                  <a:srgbClr val="374151"/>
                </a:solidFill>
                <a:latin typeface="Arial"/>
                <a:ea typeface="Arial"/>
                <a:cs typeface="Arial"/>
                <a:sym typeface="Arial"/>
              </a:rPr>
              <a:t>In conclusion of the presentation </a:t>
            </a:r>
            <a:r>
              <a:rPr b="0" i="0" lang="en-US">
                <a:solidFill>
                  <a:srgbClr val="374151"/>
                </a:solidFill>
                <a:latin typeface="Arial"/>
                <a:ea typeface="Arial"/>
                <a:cs typeface="Arial"/>
                <a:sym typeface="Arial"/>
              </a:rPr>
              <a:t>and to summarize the key points:  DNS4EU aims in the next years to provide a</a:t>
            </a:r>
            <a:endParaRPr/>
          </a:p>
          <a:p>
            <a:pPr indent="0" lvl="0" marL="0" rtl="0" algn="l">
              <a:lnSpc>
                <a:spcPct val="100000"/>
              </a:lnSpc>
              <a:spcBef>
                <a:spcPts val="0"/>
              </a:spcBef>
              <a:spcAft>
                <a:spcPts val="0"/>
              </a:spcAft>
              <a:buSzPts val="1100"/>
              <a:buNone/>
            </a:pPr>
            <a:r>
              <a:rPr b="0" i="0" lang="en-US">
                <a:solidFill>
                  <a:srgbClr val="374151"/>
                </a:solidFill>
                <a:latin typeface="Arial"/>
                <a:ea typeface="Arial"/>
                <a:cs typeface="Arial"/>
                <a:sym typeface="Arial"/>
              </a:rPr>
              <a:t> resilient,</a:t>
            </a:r>
            <a:endParaRPr/>
          </a:p>
          <a:p>
            <a:pPr indent="0" lvl="0" marL="0" rtl="0" algn="l">
              <a:lnSpc>
                <a:spcPct val="100000"/>
              </a:lnSpc>
              <a:spcBef>
                <a:spcPts val="0"/>
              </a:spcBef>
              <a:spcAft>
                <a:spcPts val="0"/>
              </a:spcAft>
              <a:buSzPts val="1100"/>
              <a:buNone/>
            </a:pPr>
            <a:r>
              <a:rPr b="0" i="0" lang="en-US">
                <a:solidFill>
                  <a:srgbClr val="374151"/>
                </a:solidFill>
                <a:latin typeface="Arial"/>
                <a:ea typeface="Arial"/>
                <a:cs typeface="Arial"/>
                <a:sym typeface="Arial"/>
              </a:rPr>
              <a:t> privacy-focused </a:t>
            </a:r>
            <a:endParaRPr/>
          </a:p>
          <a:p>
            <a:pPr indent="0" lvl="0" marL="0" rtl="0" algn="l">
              <a:lnSpc>
                <a:spcPct val="100000"/>
              </a:lnSpc>
              <a:spcBef>
                <a:spcPts val="0"/>
              </a:spcBef>
              <a:spcAft>
                <a:spcPts val="0"/>
              </a:spcAft>
              <a:buSzPts val="1100"/>
              <a:buNone/>
            </a:pPr>
            <a:r>
              <a:rPr b="0" i="0" lang="en-US">
                <a:solidFill>
                  <a:srgbClr val="374151"/>
                </a:solidFill>
                <a:latin typeface="Arial"/>
                <a:ea typeface="Arial"/>
                <a:cs typeface="Arial"/>
                <a:sym typeface="Arial"/>
              </a:rPr>
              <a:t>protective DNS resolution service for all European citizens, companies and institutions </a:t>
            </a:r>
            <a:endParaRPr/>
          </a:p>
          <a:p>
            <a:pPr indent="0" lvl="0" marL="0" rtl="0" algn="l">
              <a:lnSpc>
                <a:spcPct val="100000"/>
              </a:lnSpc>
              <a:spcBef>
                <a:spcPts val="0"/>
              </a:spcBef>
              <a:spcAft>
                <a:spcPts val="0"/>
              </a:spcAft>
              <a:buSzPts val="1100"/>
              <a:buNone/>
            </a:pPr>
            <a:r>
              <a:rPr b="0" i="0" lang="en-US">
                <a:solidFill>
                  <a:srgbClr val="374151"/>
                </a:solidFill>
                <a:latin typeface="Arial"/>
                <a:ea typeface="Arial"/>
                <a:cs typeface="Arial"/>
                <a:sym typeface="Arial"/>
              </a:rPr>
              <a:t>While</a:t>
            </a:r>
            <a:endParaRPr/>
          </a:p>
          <a:p>
            <a:pPr indent="0" lvl="0" marL="0" rtl="0" algn="l">
              <a:lnSpc>
                <a:spcPct val="100000"/>
              </a:lnSpc>
              <a:spcBef>
                <a:spcPts val="0"/>
              </a:spcBef>
              <a:spcAft>
                <a:spcPts val="0"/>
              </a:spcAft>
              <a:buSzPts val="1100"/>
              <a:buNone/>
            </a:pPr>
            <a:r>
              <a:rPr b="0" i="0" lang="en-US">
                <a:solidFill>
                  <a:srgbClr val="374151"/>
                </a:solidFill>
                <a:latin typeface="Arial"/>
                <a:ea typeface="Arial"/>
                <a:cs typeface="Arial"/>
                <a:sym typeface="Arial"/>
              </a:rPr>
              <a:t> generating highly actionable threat intelligence.</a:t>
            </a:r>
            <a:endParaRPr/>
          </a:p>
          <a:p>
            <a:pPr indent="0" lvl="0" marL="0" rtl="0" algn="l">
              <a:lnSpc>
                <a:spcPct val="100000"/>
              </a:lnSpc>
              <a:spcBef>
                <a:spcPts val="0"/>
              </a:spcBef>
              <a:spcAft>
                <a:spcPts val="0"/>
              </a:spcAft>
              <a:buSzPts val="1100"/>
              <a:buNone/>
            </a:pPr>
            <a:r>
              <a:t/>
            </a:r>
            <a:endParaRPr b="0" i="0">
              <a:solidFill>
                <a:srgbClr val="374151"/>
              </a:solidFill>
              <a:latin typeface="Arial"/>
              <a:ea typeface="Arial"/>
              <a:cs typeface="Arial"/>
              <a:sym typeface="Arial"/>
            </a:endParaRPr>
          </a:p>
          <a:p>
            <a:pPr indent="0" lvl="0" marL="0" rtl="0" algn="l">
              <a:lnSpc>
                <a:spcPct val="100000"/>
              </a:lnSpc>
              <a:spcBef>
                <a:spcPts val="0"/>
              </a:spcBef>
              <a:spcAft>
                <a:spcPts val="0"/>
              </a:spcAft>
              <a:buSzPts val="1100"/>
              <a:buNone/>
            </a:pPr>
            <a:r>
              <a:rPr b="1" i="0" lang="en-US">
                <a:solidFill>
                  <a:srgbClr val="374151"/>
                </a:solidFill>
                <a:latin typeface="Arial"/>
                <a:ea typeface="Arial"/>
                <a:cs typeface="Arial"/>
                <a:sym typeface="Arial"/>
              </a:rPr>
              <a:t>Collaboration</a:t>
            </a:r>
            <a:r>
              <a:rPr b="0" i="0" lang="en-US">
                <a:solidFill>
                  <a:srgbClr val="374151"/>
                </a:solidFill>
                <a:latin typeface="Arial"/>
                <a:ea typeface="Arial"/>
                <a:cs typeface="Arial"/>
                <a:sym typeface="Arial"/>
              </a:rPr>
              <a:t> and </a:t>
            </a:r>
            <a:r>
              <a:rPr b="1" i="0" lang="en-US">
                <a:solidFill>
                  <a:srgbClr val="374151"/>
                </a:solidFill>
                <a:latin typeface="Arial"/>
                <a:ea typeface="Arial"/>
                <a:cs typeface="Arial"/>
                <a:sym typeface="Arial"/>
              </a:rPr>
              <a:t>community</a:t>
            </a:r>
            <a:r>
              <a:rPr b="0" i="0" lang="en-US">
                <a:solidFill>
                  <a:srgbClr val="374151"/>
                </a:solidFill>
                <a:latin typeface="Arial"/>
                <a:ea typeface="Arial"/>
                <a:cs typeface="Arial"/>
                <a:sym typeface="Arial"/>
              </a:rPr>
              <a:t> </a:t>
            </a:r>
            <a:r>
              <a:rPr b="1" i="0" lang="en-US">
                <a:solidFill>
                  <a:srgbClr val="374151"/>
                </a:solidFill>
                <a:latin typeface="Arial"/>
                <a:ea typeface="Arial"/>
                <a:cs typeface="Arial"/>
                <a:sym typeface="Arial"/>
              </a:rPr>
              <a:t>involvement</a:t>
            </a:r>
            <a:r>
              <a:rPr b="0" i="0" lang="en-US">
                <a:solidFill>
                  <a:srgbClr val="374151"/>
                </a:solidFill>
                <a:latin typeface="Arial"/>
                <a:ea typeface="Arial"/>
                <a:cs typeface="Arial"/>
                <a:sym typeface="Arial"/>
              </a:rPr>
              <a:t> are essential in order to be successful so we are very much looking forward to the discussion and answering any questions that you might have.</a:t>
            </a:r>
            <a:endParaRPr/>
          </a:p>
          <a:p>
            <a:pPr indent="0" lvl="0" marL="0" rtl="0" algn="l">
              <a:lnSpc>
                <a:spcPct val="100000"/>
              </a:lnSpc>
              <a:spcBef>
                <a:spcPts val="0"/>
              </a:spcBef>
              <a:spcAft>
                <a:spcPts val="0"/>
              </a:spcAft>
              <a:buSzPts val="1100"/>
              <a:buNone/>
            </a:pPr>
            <a:r>
              <a:t/>
            </a:r>
            <a:endParaRPr b="0" i="0">
              <a:solidFill>
                <a:srgbClr val="374151"/>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US">
                <a:solidFill>
                  <a:srgbClr val="374151"/>
                </a:solidFill>
                <a:latin typeface="Arial"/>
                <a:ea typeface="Arial"/>
                <a:cs typeface="Arial"/>
                <a:sym typeface="Arial"/>
              </a:rPr>
              <a:t>Thank you very much for your attention!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544fb36500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2544fb36500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During the presentation we will go over the scope of the project and it’s applications while the main focus will be on the Threat Intelligence aspect and our plans on how to build an </a:t>
            </a:r>
            <a:r>
              <a:rPr b="1" lang="en-US"/>
              <a:t>actionable </a:t>
            </a:r>
            <a:r>
              <a:rPr lang="en-US"/>
              <a:t>information sharing platform.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Furthermore we will discuss the applications of DNS4EU and how it can be offered to different end user segments and verticals.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54209d063d_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g254209d063d_1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So first things first, let’s start with a bit of theory!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DNS resolution is the </a:t>
            </a:r>
            <a:r>
              <a:rPr b="1" i="1" lang="en-US"/>
              <a:t>magical </a:t>
            </a:r>
            <a:r>
              <a:rPr lang="en-US"/>
              <a:t>process of translating a domain name to an IP address.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Nevertheless. Whenever some process requests a network resource via a domain name, a DNS resolver is utilized and is responsible for fetching the results via iterating the DNS tree. </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Sounds simple right?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Well  there some 292 RFCs that someone can read about it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What we have to say here is that this process is agnostic of the operating system or the type of device.</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15875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Someone can say that DNS is like the glue keeping the Internet together.  </a:t>
            </a:r>
            <a:endParaRPr/>
          </a:p>
          <a:p>
            <a:pPr indent="0" lvl="0" marL="158750" marR="0" rtl="0" algn="l">
              <a:lnSpc>
                <a:spcPct val="100000"/>
              </a:lnSpc>
              <a:spcBef>
                <a:spcPts val="0"/>
              </a:spcBef>
              <a:spcAft>
                <a:spcPts val="0"/>
              </a:spcAft>
              <a:buClr>
                <a:srgbClr val="000000"/>
              </a:buClr>
              <a:buSzPts val="1100"/>
              <a:buFont typeface="Arial"/>
              <a:buNone/>
            </a:pPr>
            <a:r>
              <a:t/>
            </a:r>
            <a:endParaRPr/>
          </a:p>
          <a:p>
            <a:pPr indent="0" lvl="0" marL="158750" marR="0" rtl="0" algn="l">
              <a:lnSpc>
                <a:spcPct val="100000"/>
              </a:lnSpc>
              <a:spcBef>
                <a:spcPts val="0"/>
              </a:spcBef>
              <a:spcAft>
                <a:spcPts val="0"/>
              </a:spcAft>
              <a:buClr>
                <a:srgbClr val="000000"/>
              </a:buClr>
              <a:buSzPts val="1100"/>
              <a:buFont typeface="Arial"/>
              <a:buNone/>
            </a:pPr>
            <a:r>
              <a:rPr lang="en-US"/>
              <a:t>And at this point I would like to offer a moment of sympathy to all of us who have ever painfully troubleshooted any networking issue,  only to come back to these wise words.</a:t>
            </a:r>
            <a:endParaRPr/>
          </a:p>
          <a:p>
            <a:pPr indent="0" lvl="0" marL="15875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As you may have understood DNS is a critical service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rPr lang="en-US"/>
              <a:t>But today’s talk is not about all the things that can go wrong with DNS but rather about how DNS intersects with cybersecurity.</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Let’s consider the following facts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On the one hand nowadays there are 15B connected devices </a:t>
            </a:r>
            <a:endParaRPr/>
          </a:p>
          <a:p>
            <a:pPr indent="0" lvl="0" marL="0" rtl="0" algn="l">
              <a:lnSpc>
                <a:spcPct val="100000"/>
              </a:lnSpc>
              <a:spcBef>
                <a:spcPts val="0"/>
              </a:spcBef>
              <a:spcAft>
                <a:spcPts val="0"/>
              </a:spcAft>
              <a:buSzPts val="1100"/>
              <a:buNone/>
            </a:pPr>
            <a:r>
              <a:rPr lang="en-US"/>
              <a:t>This number is expected to grow to 24B by 2025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 security nightmare trying to protect each and every one of these.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Someone could ask? Is there </a:t>
            </a:r>
            <a:r>
              <a:rPr b="1" lang="en-US"/>
              <a:t>any</a:t>
            </a:r>
            <a:r>
              <a:rPr lang="en-US"/>
              <a:t> common denominator? Is there something we can apply at-scale?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Here the answer would be YES! </a:t>
            </a:r>
            <a:endParaRPr/>
          </a:p>
          <a:p>
            <a:pPr indent="0" lvl="0" marL="0" rtl="0" algn="l">
              <a:lnSpc>
                <a:spcPct val="100000"/>
              </a:lnSpc>
              <a:spcBef>
                <a:spcPts val="0"/>
              </a:spcBef>
              <a:spcAft>
                <a:spcPts val="0"/>
              </a:spcAft>
              <a:buSzPts val="1100"/>
              <a:buNone/>
            </a:pPr>
            <a:r>
              <a:rPr lang="en-US"/>
              <a:t>Industry-wide research shows that more than 94% of attacks rely on DNS at some point of the cyber kill chain.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Adding to the recipe the fact that all the devices regardless of their OS are using DNS resolution, </a:t>
            </a:r>
            <a:endParaRPr/>
          </a:p>
          <a:p>
            <a:pPr indent="0" lvl="0" marL="0" rtl="0" algn="l">
              <a:lnSpc>
                <a:spcPct val="100000"/>
              </a:lnSpc>
              <a:spcBef>
                <a:spcPts val="0"/>
              </a:spcBef>
              <a:spcAft>
                <a:spcPts val="0"/>
              </a:spcAft>
              <a:buSzPts val="1100"/>
              <a:buNone/>
            </a:pPr>
            <a:r>
              <a:rPr lang="en-US"/>
              <a:t>as defenders, </a:t>
            </a:r>
            <a:endParaRPr/>
          </a:p>
          <a:p>
            <a:pPr indent="0" lvl="0" marL="0" rtl="0" algn="l">
              <a:lnSpc>
                <a:spcPct val="100000"/>
              </a:lnSpc>
              <a:spcBef>
                <a:spcPts val="0"/>
              </a:spcBef>
              <a:spcAft>
                <a:spcPts val="0"/>
              </a:spcAft>
              <a:buSzPts val="1100"/>
              <a:buNone/>
            </a:pPr>
            <a:r>
              <a:rPr lang="en-US"/>
              <a:t>we have a unique opportunity to protect them at scale</a:t>
            </a:r>
            <a:endParaRPr/>
          </a:p>
          <a:p>
            <a:pPr indent="0" lvl="0" marL="0" rtl="0" algn="l">
              <a:lnSpc>
                <a:spcPct val="100000"/>
              </a:lnSpc>
              <a:spcBef>
                <a:spcPts val="0"/>
              </a:spcBef>
              <a:spcAft>
                <a:spcPts val="0"/>
              </a:spcAft>
              <a:buSzPts val="1100"/>
              <a:buNone/>
            </a:pPr>
            <a:r>
              <a:t/>
            </a:r>
            <a:endParaRPr/>
          </a:p>
        </p:txBody>
      </p:sp>
      <p:sp>
        <p:nvSpPr>
          <p:cNvPr id="663" name="Google Shape;663;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5376fe09cd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2" name="Google Shape;672;g25376fe09cd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This reasoning gave birth to the notion of Protective DNS. What is protective DNS? </a:t>
            </a:r>
            <a:endParaRPr/>
          </a:p>
          <a:p>
            <a:pPr indent="0" lvl="0" marL="0" marR="0" rtl="0" algn="l">
              <a:lnSpc>
                <a:spcPct val="100000"/>
              </a:lnSpc>
              <a:spcBef>
                <a:spcPts val="0"/>
              </a:spcBef>
              <a:spcAft>
                <a:spcPts val="0"/>
              </a:spcAft>
              <a:buClr>
                <a:srgbClr val="000000"/>
              </a:buClr>
              <a:buSzPts val="1100"/>
              <a:buFont typeface="Arial"/>
              <a:buNone/>
            </a:pPr>
            <a:r>
              <a:rPr lang="en-US"/>
              <a:t>It is the viewpoint that DNS is no longer only protocol but can be considered a security service</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158750" rtl="0" algn="l">
              <a:lnSpc>
                <a:spcPct val="100000"/>
              </a:lnSpc>
              <a:spcBef>
                <a:spcPts val="0"/>
              </a:spcBef>
              <a:spcAft>
                <a:spcPts val="0"/>
              </a:spcAft>
              <a:buSzPts val="1100"/>
              <a:buFont typeface="Arial"/>
              <a:buNone/>
            </a:pPr>
            <a:r>
              <a:rPr b="0" i="0" lang="en-US">
                <a:solidFill>
                  <a:srgbClr val="374151"/>
                </a:solidFill>
                <a:latin typeface="Arial"/>
                <a:ea typeface="Arial"/>
                <a:cs typeface="Arial"/>
                <a:sym typeface="Arial"/>
              </a:rPr>
              <a:t>Implementing a filtering of the DNS requests and blocking access to malicious domains is a really easy way to establish a first line of defense,  </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b="0" i="0" lang="en-US">
                <a:solidFill>
                  <a:srgbClr val="374151"/>
                </a:solidFill>
                <a:latin typeface="Arial"/>
                <a:ea typeface="Arial"/>
                <a:cs typeface="Arial"/>
                <a:sym typeface="Arial"/>
              </a:rPr>
              <a:t>By blocking access to phishing websites, detecting malware communication, as well as providing real-time insights to the security teams the number of incidents can be dramatically reduced.</a:t>
            </a:r>
            <a:endParaRPr b="0" i="0">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374151"/>
              </a:solidFill>
              <a:latin typeface="Arial"/>
              <a:ea typeface="Arial"/>
              <a:cs typeface="Arial"/>
              <a:sym typeface="Arial"/>
            </a:endParaRPr>
          </a:p>
          <a:p>
            <a:pPr indent="0" lvl="0" marL="0" rtl="0" algn="l">
              <a:lnSpc>
                <a:spcPct val="100000"/>
              </a:lnSpc>
              <a:spcBef>
                <a:spcPts val="0"/>
              </a:spcBef>
              <a:spcAft>
                <a:spcPts val="0"/>
              </a:spcAft>
              <a:buSzPts val="1100"/>
              <a:buNone/>
            </a:pPr>
            <a:r>
              <a:rPr lang="en-US"/>
              <a:t>------------------------------</a:t>
            </a:r>
            <a:br>
              <a:rPr lang="en-US"/>
            </a:br>
            <a:r>
              <a:rPr lang="en-US"/>
              <a:t>The main purpose of the protective DNS can be summarized as a reduction of attack surface while not disrupting comfort of the user.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t>
            </a:r>
            <a:r>
              <a:rPr b="1" lang="en-US"/>
              <a:t> Our solution needs to be effortless for the users</a:t>
            </a:r>
            <a:r>
              <a:rPr lang="en-US"/>
              <a:t>. </a:t>
            </a:r>
            <a:endParaRPr/>
          </a:p>
          <a:p>
            <a:pPr indent="0" lvl="0" marL="0" rtl="0" algn="l">
              <a:lnSpc>
                <a:spcPct val="100000"/>
              </a:lnSpc>
              <a:spcBef>
                <a:spcPts val="0"/>
              </a:spcBef>
              <a:spcAft>
                <a:spcPts val="0"/>
              </a:spcAft>
              <a:buSzPts val="1100"/>
              <a:buNone/>
            </a:pPr>
            <a:r>
              <a:rPr lang="en-US"/>
              <a:t>	- That's why DNS was our choice - no installation, no update, no configuration. You're connected to the network - you're good to go</a:t>
            </a:r>
            <a:endParaRPr/>
          </a:p>
          <a:p>
            <a:pPr indent="0" lvl="0" marL="0" rtl="0" algn="l">
              <a:lnSpc>
                <a:spcPct val="100000"/>
              </a:lnSpc>
              <a:spcBef>
                <a:spcPts val="0"/>
              </a:spcBef>
              <a:spcAft>
                <a:spcPts val="0"/>
              </a:spcAft>
              <a:buSzPts val="1100"/>
              <a:buNone/>
            </a:pPr>
            <a:r>
              <a:rPr lang="en-US"/>
              <a:t>- </a:t>
            </a:r>
            <a:r>
              <a:rPr b="1" lang="en-US"/>
              <a:t>It must make it as difficult and inconvenient as possible for adversaries</a:t>
            </a:r>
            <a:endParaRPr b="1"/>
          </a:p>
          <a:p>
            <a:pPr indent="0" lvl="0" marL="0" rtl="0" algn="l">
              <a:lnSpc>
                <a:spcPct val="100000"/>
              </a:lnSpc>
              <a:spcBef>
                <a:spcPts val="0"/>
              </a:spcBef>
              <a:spcAft>
                <a:spcPts val="0"/>
              </a:spcAft>
              <a:buSzPts val="1100"/>
              <a:buNone/>
            </a:pPr>
            <a:r>
              <a:rPr lang="en-US"/>
              <a:t>	- DNS is still used in 95% of attacks - phishing, malware hosting, C&amp;C communication. </a:t>
            </a:r>
            <a:endParaRPr/>
          </a:p>
          <a:p>
            <a:pPr indent="0" lvl="0" marL="0" rtl="0" algn="l">
              <a:lnSpc>
                <a:spcPct val="100000"/>
              </a:lnSpc>
              <a:spcBef>
                <a:spcPts val="0"/>
              </a:spcBef>
              <a:spcAft>
                <a:spcPts val="0"/>
              </a:spcAft>
              <a:buSzPts val="1100"/>
              <a:buNone/>
            </a:pPr>
            <a:r>
              <a:rPr lang="en-US"/>
              <a:t>	- Denying them this option can largely reduce the attack surface - good luck making people click on an IP address link</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1"/>
          </a:p>
          <a:p>
            <a:pPr indent="0" lvl="0" marL="158750" rtl="0" algn="l">
              <a:lnSpc>
                <a:spcPct val="100000"/>
              </a:lnSpc>
              <a:spcBef>
                <a:spcPts val="0"/>
              </a:spcBef>
              <a:spcAft>
                <a:spcPts val="0"/>
              </a:spcAft>
              <a:buSzPts val="1100"/>
              <a:buNone/>
            </a:pPr>
            <a:r>
              <a:rPr b="1" lang="en-US"/>
              <a:t>And here comes the main topic of today’s presentation which is DNS4EU. </a:t>
            </a:r>
            <a:endParaRPr b="1"/>
          </a:p>
          <a:p>
            <a:pPr indent="0" lvl="0" marL="158750" rtl="0" algn="l">
              <a:lnSpc>
                <a:spcPct val="100000"/>
              </a:lnSpc>
              <a:spcBef>
                <a:spcPts val="0"/>
              </a:spcBef>
              <a:spcAft>
                <a:spcPts val="0"/>
              </a:spcAft>
              <a:buSzPts val="1100"/>
              <a:buNone/>
            </a:pPr>
            <a:r>
              <a:t/>
            </a:r>
            <a:endParaRPr b="1"/>
          </a:p>
          <a:p>
            <a:pPr indent="0" lvl="0" marL="158750" rtl="0" algn="l">
              <a:lnSpc>
                <a:spcPct val="100000"/>
              </a:lnSpc>
              <a:spcBef>
                <a:spcPts val="0"/>
              </a:spcBef>
              <a:spcAft>
                <a:spcPts val="0"/>
              </a:spcAft>
              <a:buSzPts val="1100"/>
              <a:buNone/>
            </a:pPr>
            <a:r>
              <a:rPr lang="en-US"/>
              <a:t>In the slide you can see an </a:t>
            </a:r>
            <a:r>
              <a:rPr b="1" lang="en-US"/>
              <a:t>extract</a:t>
            </a:r>
            <a:r>
              <a:rPr lang="en-US"/>
              <a:t> from the original call for proposals.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en-US">
                <a:solidFill>
                  <a:srgbClr val="374151"/>
                </a:solidFill>
                <a:latin typeface="Arial"/>
                <a:ea typeface="Arial"/>
                <a:cs typeface="Arial"/>
                <a:sym typeface="Arial"/>
              </a:rPr>
              <a:t>The </a:t>
            </a:r>
            <a:r>
              <a:rPr b="1" i="0" lang="en-US">
                <a:solidFill>
                  <a:srgbClr val="374151"/>
                </a:solidFill>
                <a:latin typeface="Arial"/>
                <a:ea typeface="Arial"/>
                <a:cs typeface="Arial"/>
                <a:sym typeface="Arial"/>
              </a:rPr>
              <a:t>primary goal </a:t>
            </a:r>
            <a:r>
              <a:rPr b="0" i="0" lang="en-US">
                <a:solidFill>
                  <a:srgbClr val="374151"/>
                </a:solidFill>
                <a:latin typeface="Arial"/>
                <a:ea typeface="Arial"/>
                <a:cs typeface="Arial"/>
                <a:sym typeface="Arial"/>
              </a:rPr>
              <a:t>of the project is to build a European Protective DNS service which will improve </a:t>
            </a:r>
            <a:r>
              <a:rPr b="1" i="0" lang="en-US">
                <a:solidFill>
                  <a:srgbClr val="374151"/>
                </a:solidFill>
                <a:latin typeface="Arial"/>
                <a:ea typeface="Arial"/>
                <a:cs typeface="Arial"/>
                <a:sym typeface="Arial"/>
              </a:rPr>
              <a:t>resilience</a:t>
            </a:r>
            <a:r>
              <a:rPr b="0" i="0" lang="en-US">
                <a:solidFill>
                  <a:srgbClr val="374151"/>
                </a:solidFill>
                <a:latin typeface="Arial"/>
                <a:ea typeface="Arial"/>
                <a:cs typeface="Arial"/>
                <a:sym typeface="Arial"/>
              </a:rPr>
              <a:t>, protect </a:t>
            </a:r>
            <a:r>
              <a:rPr b="1" i="0" lang="en-US">
                <a:solidFill>
                  <a:srgbClr val="374151"/>
                </a:solidFill>
                <a:latin typeface="Arial"/>
                <a:ea typeface="Arial"/>
                <a:cs typeface="Arial"/>
                <a:sym typeface="Arial"/>
              </a:rPr>
              <a:t>privacy</a:t>
            </a:r>
            <a:r>
              <a:rPr b="0" i="0" lang="en-US">
                <a:solidFill>
                  <a:srgbClr val="374151"/>
                </a:solidFill>
                <a:latin typeface="Arial"/>
                <a:ea typeface="Arial"/>
                <a:cs typeface="Arial"/>
                <a:sym typeface="Arial"/>
              </a:rPr>
              <a:t>, and also foster </a:t>
            </a:r>
            <a:r>
              <a:rPr b="1" i="0" lang="en-US">
                <a:solidFill>
                  <a:srgbClr val="374151"/>
                </a:solidFill>
                <a:latin typeface="Arial"/>
                <a:ea typeface="Arial"/>
                <a:cs typeface="Arial"/>
                <a:sym typeface="Arial"/>
              </a:rPr>
              <a:t>cross-disciplinary collaboration</a:t>
            </a:r>
            <a:endParaRPr b="1"/>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lang="en-US"/>
              <a:t>DNS4EU will </a:t>
            </a:r>
            <a:r>
              <a:rPr lang="en-US"/>
              <a:t>have a </a:t>
            </a:r>
            <a:r>
              <a:rPr b="1" lang="en-US"/>
              <a:t>strong</a:t>
            </a:r>
            <a:r>
              <a:rPr lang="en-US"/>
              <a:t> security aspect and will offer</a:t>
            </a:r>
            <a:r>
              <a:rPr b="0" lang="en-US"/>
              <a:t> protection not only against </a:t>
            </a:r>
            <a:r>
              <a:rPr b="1" lang="en-US"/>
              <a:t>global</a:t>
            </a:r>
            <a:r>
              <a:rPr b="0" lang="en-US"/>
              <a:t>, but also and more importantly against </a:t>
            </a:r>
            <a:r>
              <a:rPr b="1" lang="en-US"/>
              <a:t>local</a:t>
            </a:r>
            <a:r>
              <a:rPr b="0" lang="en-US"/>
              <a:t> cybersecurity threats.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As it is highlighted in the last sentence, this is </a:t>
            </a:r>
            <a:r>
              <a:rPr b="1" lang="en-US"/>
              <a:t>a key policy action </a:t>
            </a:r>
            <a:r>
              <a:rPr lang="en-US"/>
              <a:t>announced in 2020 in the Commission’s Cybersecurity Strategy for the Digital Decade</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Soon after the call was issued,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at Whalebone, we started building a consortium with members from </a:t>
            </a:r>
            <a:r>
              <a:rPr b="1" lang="en-US"/>
              <a:t>different disciplines </a:t>
            </a:r>
            <a:r>
              <a:rPr lang="en-US"/>
              <a:t>and </a:t>
            </a:r>
            <a:r>
              <a:rPr b="1" lang="en-US"/>
              <a:t>nationalities</a:t>
            </a:r>
            <a:r>
              <a:rPr lang="en-US"/>
              <a: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In it final shape the consortium consists of </a:t>
            </a:r>
            <a:r>
              <a:rPr i="1" lang="en-US"/>
              <a:t>14 members originating from 10 different countries</a:t>
            </a:r>
            <a:r>
              <a:rPr lang="en-US"/>
              <a:t>.</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The members are a </a:t>
            </a:r>
            <a:r>
              <a:rPr b="1" lang="en-US"/>
              <a:t>mix</a:t>
            </a:r>
            <a:r>
              <a:rPr lang="en-US"/>
              <a:t> of Public and Private entities such as companies , Computer Emergency and Response Teams, NGOs. </a:t>
            </a:r>
            <a:r>
              <a:rPr b="0" i="1" lang="en-US">
                <a:solidFill>
                  <a:srgbClr val="363636"/>
                </a:solidFill>
                <a:latin typeface="PT Sans"/>
                <a:ea typeface="PT Sans"/>
                <a:cs typeface="PT Sans"/>
                <a:sym typeface="PT Sans"/>
              </a:rPr>
              <a:t>and </a:t>
            </a:r>
            <a:r>
              <a:rPr b="0" i="0" lang="en-US">
                <a:solidFill>
                  <a:srgbClr val="363636"/>
                </a:solidFill>
                <a:latin typeface="PT Sans"/>
                <a:ea typeface="PT Sans"/>
                <a:cs typeface="PT Sans"/>
                <a:sym typeface="PT Sans"/>
              </a:rPr>
              <a:t>National Research and Education Networks</a:t>
            </a:r>
            <a:r>
              <a:rPr b="0" i="1" lang="en-US">
                <a:solidFill>
                  <a:srgbClr val="363636"/>
                </a:solidFill>
                <a:latin typeface="PT Sans"/>
                <a:ea typeface="PT Sans"/>
                <a:cs typeface="PT Sans"/>
                <a:sym typeface="PT Sans"/>
              </a:rPr>
              <a:t> </a:t>
            </a:r>
            <a:endParaRPr/>
          </a:p>
          <a:p>
            <a:pPr indent="-228600" lvl="0" marL="457200" rtl="0" algn="l">
              <a:lnSpc>
                <a:spcPct val="100000"/>
              </a:lnSpc>
              <a:spcBef>
                <a:spcPts val="0"/>
              </a:spcBef>
              <a:spcAft>
                <a:spcPts val="0"/>
              </a:spcAft>
              <a:buSzPts val="1100"/>
              <a:buNone/>
            </a:pPr>
            <a:r>
              <a:t/>
            </a:r>
            <a:endParaRPr b="0" i="1">
              <a:solidFill>
                <a:srgbClr val="363636"/>
              </a:solidFill>
              <a:latin typeface="PT Sans"/>
              <a:ea typeface="PT Sans"/>
              <a:cs typeface="PT Sans"/>
              <a:sym typeface="PT Sans"/>
            </a:endParaRPr>
          </a:p>
          <a:p>
            <a:pPr indent="-298450" lvl="0" marL="457200" rtl="0" algn="l">
              <a:lnSpc>
                <a:spcPct val="100000"/>
              </a:lnSpc>
              <a:spcBef>
                <a:spcPts val="0"/>
              </a:spcBef>
              <a:spcAft>
                <a:spcPts val="0"/>
              </a:spcAft>
              <a:buSzPts val="1100"/>
              <a:buChar char="●"/>
            </a:pPr>
            <a:r>
              <a:rPr b="0" i="0" lang="en-US">
                <a:solidFill>
                  <a:srgbClr val="424242"/>
                </a:solidFill>
                <a:latin typeface="Helvetica Neue"/>
                <a:ea typeface="Helvetica Neue"/>
                <a:cs typeface="Helvetica Neue"/>
                <a:sym typeface="Helvetica Neue"/>
              </a:rPr>
              <a:t>In more detail,  the members apart from Whalebone consist of:</a:t>
            </a: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CZ.NIC, the registry of the .cz domain, </a:t>
            </a: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the Czech Technical University based in Prague,</a:t>
            </a: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the Belgian law firm Time.lex,</a:t>
            </a: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deSec which is a German non-profit organization focused on DNS hosting</a:t>
            </a: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the Hungarian and Polish CERTs</a:t>
            </a:r>
            <a:endParaRPr/>
          </a:p>
          <a:p>
            <a:pPr indent="0" lvl="0" marL="158750" rtl="0" algn="l">
              <a:lnSpc>
                <a:spcPct val="100000"/>
              </a:lnSpc>
              <a:spcBef>
                <a:spcPts val="0"/>
              </a:spcBef>
              <a:spcAft>
                <a:spcPts val="0"/>
              </a:spcAft>
              <a:buSzPts val="1100"/>
              <a:buNone/>
            </a:pP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Abi Lab from the Fincancial CERT of Italy</a:t>
            </a:r>
            <a:endParaRPr/>
          </a:p>
          <a:p>
            <a:pPr indent="0" lvl="0" marL="158750" rtl="0" algn="l">
              <a:lnSpc>
                <a:spcPct val="100000"/>
              </a:lnSpc>
              <a:spcBef>
                <a:spcPts val="0"/>
              </a:spcBef>
              <a:spcAft>
                <a:spcPts val="0"/>
              </a:spcAft>
              <a:buSzPts val="1100"/>
              <a:buNone/>
            </a:pP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and the National Cyber Security Directorate from Romania</a:t>
            </a:r>
            <a:endParaRPr/>
          </a:p>
          <a:p>
            <a:pPr indent="0" lvl="0" marL="158750" rtl="0" algn="l">
              <a:lnSpc>
                <a:spcPct val="100000"/>
              </a:lnSpc>
              <a:spcBef>
                <a:spcPts val="0"/>
              </a:spcBef>
              <a:spcAft>
                <a:spcPts val="0"/>
              </a:spcAft>
              <a:buSzPts val="1100"/>
              <a:buNone/>
            </a:pPr>
            <a:r>
              <a:t/>
            </a:r>
            <a:endParaRPr b="0" i="0">
              <a:solidFill>
                <a:srgbClr val="424242"/>
              </a:solidFill>
              <a:latin typeface="Helvetica Neue"/>
              <a:ea typeface="Helvetica Neue"/>
              <a:cs typeface="Helvetica Neue"/>
              <a:sym typeface="Helvetica Neue"/>
            </a:endParaRPr>
          </a:p>
          <a:p>
            <a:pPr indent="-298450" lvl="0" marL="457200" rtl="0" algn="l">
              <a:lnSpc>
                <a:spcPct val="100000"/>
              </a:lnSpc>
              <a:spcBef>
                <a:spcPts val="0"/>
              </a:spcBef>
              <a:spcAft>
                <a:spcPts val="0"/>
              </a:spcAft>
              <a:buSzPts val="1100"/>
              <a:buChar char="●"/>
            </a:pPr>
            <a:r>
              <a:rPr b="0" i="0" lang="en-US">
                <a:solidFill>
                  <a:srgbClr val="424242"/>
                </a:solidFill>
                <a:latin typeface="Helvetica Neue"/>
                <a:ea typeface="Helvetica Neue"/>
                <a:cs typeface="Helvetica Neue"/>
                <a:sym typeface="Helvetica Neue"/>
              </a:rPr>
              <a:t>Furthermore, we have included some associated partners such as Ministry of Electronic Governance from Bulgaria</a:t>
            </a: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the National Cybersecurity Center of Portugal </a:t>
            </a: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the antivirus company F-Secure from Finland</a:t>
            </a:r>
            <a:endParaRPr/>
          </a:p>
          <a:p>
            <a:pPr indent="0" lvl="0" marL="158750" rtl="0" algn="l">
              <a:lnSpc>
                <a:spcPct val="100000"/>
              </a:lnSpc>
              <a:spcBef>
                <a:spcPts val="0"/>
              </a:spcBef>
              <a:spcAft>
                <a:spcPts val="0"/>
              </a:spcAft>
              <a:buSzPts val="1100"/>
              <a:buNone/>
            </a:pPr>
            <a:br>
              <a:rPr b="0" i="0" lang="en-US">
                <a:solidFill>
                  <a:srgbClr val="424242"/>
                </a:solidFill>
                <a:latin typeface="Helvetica Neue"/>
                <a:ea typeface="Helvetica Neue"/>
                <a:cs typeface="Helvetica Neue"/>
                <a:sym typeface="Helvetica Neue"/>
              </a:rPr>
            </a:br>
            <a:r>
              <a:rPr b="0" i="0" lang="en-US">
                <a:solidFill>
                  <a:srgbClr val="424242"/>
                </a:solidFill>
                <a:latin typeface="Helvetica Neue"/>
                <a:ea typeface="Helvetica Neue"/>
                <a:cs typeface="Helvetica Neue"/>
                <a:sym typeface="Helvetica Neue"/>
              </a:rPr>
              <a:t> and CESNET from the Czech Republic</a:t>
            </a:r>
            <a:endParaRPr/>
          </a:p>
          <a:p>
            <a:pPr indent="0" lvl="0" marL="158750" rtl="0" algn="l">
              <a:lnSpc>
                <a:spcPct val="100000"/>
              </a:lnSpc>
              <a:spcBef>
                <a:spcPts val="0"/>
              </a:spcBef>
              <a:spcAft>
                <a:spcPts val="0"/>
              </a:spcAft>
              <a:buSzPts val="1100"/>
              <a:buNone/>
            </a:pPr>
            <a:r>
              <a:t/>
            </a:r>
            <a:endParaRPr b="0" i="0">
              <a:solidFill>
                <a:srgbClr val="424242"/>
              </a:solidFill>
              <a:latin typeface="Helvetica Neue"/>
              <a:ea typeface="Helvetica Neue"/>
              <a:cs typeface="Helvetica Neue"/>
              <a:sym typeface="Helvetica Neue"/>
            </a:endParaRPr>
          </a:p>
          <a:p>
            <a:pPr indent="-298450" lvl="0" marL="457200" rtl="0" algn="l">
              <a:lnSpc>
                <a:spcPct val="100000"/>
              </a:lnSpc>
              <a:spcBef>
                <a:spcPts val="0"/>
              </a:spcBef>
              <a:spcAft>
                <a:spcPts val="0"/>
              </a:spcAft>
              <a:buSzPts val="1100"/>
              <a:buChar char="●"/>
            </a:pPr>
            <a:r>
              <a:rPr lang="en-US"/>
              <a:t>Each member of the consortium is adding its own expertise and contributing to the goals that have been set by the project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20.png"/><Relationship Id="rId7"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33.png"/><Relationship Id="rId6"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1" name="Shape 11"/>
        <p:cNvGrpSpPr/>
        <p:nvPr/>
      </p:nvGrpSpPr>
      <p:grpSpPr>
        <a:xfrm>
          <a:off x="0" y="0"/>
          <a:ext cx="0" cy="0"/>
          <a:chOff x="0" y="0"/>
          <a:chExt cx="0" cy="0"/>
        </a:xfrm>
      </p:grpSpPr>
      <p:pic>
        <p:nvPicPr>
          <p:cNvPr id="12" name="Google Shape;12;p2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3" name="Google Shape;13;p29"/>
          <p:cNvPicPr preferRelativeResize="0"/>
          <p:nvPr/>
        </p:nvPicPr>
        <p:blipFill rotWithShape="1">
          <a:blip r:embed="rId3">
            <a:alphaModFix/>
          </a:blip>
          <a:srcRect b="0" l="0" r="0" t="0"/>
          <a:stretch/>
        </p:blipFill>
        <p:spPr>
          <a:xfrm>
            <a:off x="863600" y="730800"/>
            <a:ext cx="1480165" cy="554400"/>
          </a:xfrm>
          <a:prstGeom prst="rect">
            <a:avLst/>
          </a:prstGeom>
          <a:noFill/>
          <a:ln>
            <a:noFill/>
          </a:ln>
        </p:spPr>
      </p:pic>
      <p:sp>
        <p:nvSpPr>
          <p:cNvPr id="14" name="Google Shape;14;p29"/>
          <p:cNvSpPr txBox="1"/>
          <p:nvPr>
            <p:ph type="title"/>
          </p:nvPr>
        </p:nvSpPr>
        <p:spPr>
          <a:xfrm>
            <a:off x="863600" y="3508376"/>
            <a:ext cx="7416800" cy="1042986"/>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lt1"/>
              </a:buClr>
              <a:buSzPts val="3500"/>
              <a:buFont typeface="Times New Roman"/>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2210">
          <p15:clr>
            <a:srgbClr val="FBAE40"/>
          </p15:clr>
        </p15:guide>
        <p15:guide id="2" orient="horz" pos="1869">
          <p15:clr>
            <a:srgbClr val="FBAE40"/>
          </p15:clr>
        </p15:guide>
        <p15:guide id="3" pos="48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85" name="Shape 85"/>
        <p:cNvGrpSpPr/>
        <p:nvPr/>
      </p:nvGrpSpPr>
      <p:grpSpPr>
        <a:xfrm>
          <a:off x="0" y="0"/>
          <a:ext cx="0" cy="0"/>
          <a:chOff x="0" y="0"/>
          <a:chExt cx="0" cy="0"/>
        </a:xfrm>
      </p:grpSpPr>
      <p:pic>
        <p:nvPicPr>
          <p:cNvPr id="86" name="Google Shape;86;p2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87" name="Google Shape;87;p25"/>
          <p:cNvPicPr preferRelativeResize="0"/>
          <p:nvPr/>
        </p:nvPicPr>
        <p:blipFill rotWithShape="1">
          <a:blip r:embed="rId3">
            <a:alphaModFix/>
          </a:blip>
          <a:srcRect b="0" l="0" r="0" t="0"/>
          <a:stretch/>
        </p:blipFill>
        <p:spPr>
          <a:xfrm>
            <a:off x="863600" y="730800"/>
            <a:ext cx="1480165" cy="554400"/>
          </a:xfrm>
          <a:prstGeom prst="rect">
            <a:avLst/>
          </a:prstGeom>
          <a:noFill/>
          <a:ln>
            <a:noFill/>
          </a:ln>
        </p:spPr>
      </p:pic>
      <p:sp>
        <p:nvSpPr>
          <p:cNvPr id="88" name="Google Shape;88;p25"/>
          <p:cNvSpPr txBox="1"/>
          <p:nvPr>
            <p:ph idx="1" type="body"/>
          </p:nvPr>
        </p:nvSpPr>
        <p:spPr>
          <a:xfrm>
            <a:off x="863600" y="4084638"/>
            <a:ext cx="7416800" cy="3948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1200"/>
              <a:buFont typeface="Trebuchet MS"/>
              <a:buNone/>
              <a:defRPr sz="1200">
                <a:solidFill>
                  <a:schemeClr val="lt1"/>
                </a:solidFill>
              </a:defRPr>
            </a:lvl1pPr>
            <a:lvl2pPr indent="-304800" lvl="1" marL="914400" algn="l">
              <a:lnSpc>
                <a:spcPct val="100000"/>
              </a:lnSpc>
              <a:spcBef>
                <a:spcPts val="0"/>
              </a:spcBef>
              <a:spcAft>
                <a:spcPts val="0"/>
              </a:spcAft>
              <a:buSzPts val="1200"/>
              <a:buChar char="▪"/>
              <a:defRPr sz="1200">
                <a:solidFill>
                  <a:schemeClr val="lt1"/>
                </a:solidFill>
              </a:defRPr>
            </a:lvl2pPr>
            <a:lvl3pPr indent="-304800" lvl="2" marL="1371600" algn="l">
              <a:lnSpc>
                <a:spcPct val="100000"/>
              </a:lnSpc>
              <a:spcBef>
                <a:spcPts val="0"/>
              </a:spcBef>
              <a:spcAft>
                <a:spcPts val="0"/>
              </a:spcAft>
              <a:buSzPts val="1200"/>
              <a:buChar char="▪"/>
              <a:defRPr sz="1200">
                <a:solidFill>
                  <a:schemeClr val="lt1"/>
                </a:solidFill>
              </a:defRPr>
            </a:lvl3pPr>
            <a:lvl4pPr indent="-304800" lvl="3" marL="1828800" algn="l">
              <a:lnSpc>
                <a:spcPct val="100000"/>
              </a:lnSpc>
              <a:spcBef>
                <a:spcPts val="0"/>
              </a:spcBef>
              <a:spcAft>
                <a:spcPts val="0"/>
              </a:spcAft>
              <a:buSzPts val="1200"/>
              <a:buChar char="▪"/>
              <a:defRPr sz="1200">
                <a:solidFill>
                  <a:schemeClr val="lt1"/>
                </a:solidFill>
              </a:defRPr>
            </a:lvl4pPr>
            <a:lvl5pPr indent="-304800" lvl="4" marL="2286000" algn="l">
              <a:lnSpc>
                <a:spcPct val="100000"/>
              </a:lnSpc>
              <a:spcBef>
                <a:spcPts val="0"/>
              </a:spcBef>
              <a:spcAft>
                <a:spcPts val="0"/>
              </a:spcAft>
              <a:buSzPts val="1200"/>
              <a:buChar char="▪"/>
              <a:defRPr sz="1200">
                <a:solidFill>
                  <a:schemeClr val="lt1"/>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89" name="Google Shape;89;p25"/>
          <p:cNvSpPr txBox="1"/>
          <p:nvPr>
            <p:ph idx="2" type="subTitle"/>
          </p:nvPr>
        </p:nvSpPr>
        <p:spPr>
          <a:xfrm>
            <a:off x="863600" y="2721599"/>
            <a:ext cx="7416800" cy="1326525"/>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accent2"/>
              </a:buClr>
              <a:buSzPts val="3000"/>
              <a:buFont typeface="Times New Roman"/>
              <a:buNone/>
              <a:defRPr b="1" sz="3000">
                <a:solidFill>
                  <a:schemeClr val="accent2"/>
                </a:solidFill>
                <a:latin typeface="Times New Roman"/>
                <a:ea typeface="Times New Roman"/>
                <a:cs typeface="Times New Roman"/>
                <a:sym typeface="Times New Roman"/>
              </a:defRPr>
            </a:lvl1pPr>
            <a:lvl2pPr lvl="1" algn="ctr">
              <a:lnSpc>
                <a:spcPct val="100000"/>
              </a:lnSpc>
              <a:spcBef>
                <a:spcPts val="750"/>
              </a:spcBef>
              <a:spcAft>
                <a:spcPts val="0"/>
              </a:spcAft>
              <a:buSzPts val="1500"/>
              <a:buNone/>
              <a:defRPr sz="1500"/>
            </a:lvl2pPr>
            <a:lvl3pPr lvl="2" algn="ctr">
              <a:lnSpc>
                <a:spcPct val="100000"/>
              </a:lnSpc>
              <a:spcBef>
                <a:spcPts val="750"/>
              </a:spcBef>
              <a:spcAft>
                <a:spcPts val="0"/>
              </a:spcAft>
              <a:buSzPts val="1350"/>
              <a:buNone/>
              <a:defRPr sz="1350"/>
            </a:lvl3pPr>
            <a:lvl4pPr lvl="3" algn="ctr">
              <a:lnSpc>
                <a:spcPct val="100000"/>
              </a:lnSpc>
              <a:spcBef>
                <a:spcPts val="750"/>
              </a:spcBef>
              <a:spcAft>
                <a:spcPts val="0"/>
              </a:spcAft>
              <a:buSzPts val="1200"/>
              <a:buNone/>
              <a:defRPr sz="1200"/>
            </a:lvl4pPr>
            <a:lvl5pPr lvl="4" algn="ctr">
              <a:lnSpc>
                <a:spcPct val="100000"/>
              </a:lnSpc>
              <a:spcBef>
                <a:spcPts val="750"/>
              </a:spcBef>
              <a:spcAft>
                <a:spcPts val="0"/>
              </a:spcAft>
              <a:buSzPts val="1200"/>
              <a:buNone/>
              <a:defRPr sz="1200"/>
            </a:lvl5pPr>
            <a:lvl6pPr lvl="5" algn="ctr">
              <a:lnSpc>
                <a:spcPct val="90000"/>
              </a:lnSpc>
              <a:spcBef>
                <a:spcPts val="750"/>
              </a:spcBef>
              <a:spcAft>
                <a:spcPts val="0"/>
              </a:spcAft>
              <a:buClr>
                <a:schemeClr val="dk2"/>
              </a:buClr>
              <a:buSzPts val="1200"/>
              <a:buNone/>
              <a:defRPr sz="1200"/>
            </a:lvl6pPr>
            <a:lvl7pPr lvl="6" algn="ctr">
              <a:lnSpc>
                <a:spcPct val="90000"/>
              </a:lnSpc>
              <a:spcBef>
                <a:spcPts val="375"/>
              </a:spcBef>
              <a:spcAft>
                <a:spcPts val="0"/>
              </a:spcAft>
              <a:buClr>
                <a:schemeClr val="dk2"/>
              </a:buClr>
              <a:buSzPts val="1200"/>
              <a:buNone/>
              <a:defRPr sz="1200"/>
            </a:lvl7pPr>
            <a:lvl8pPr lvl="7" algn="ctr">
              <a:lnSpc>
                <a:spcPct val="90000"/>
              </a:lnSpc>
              <a:spcBef>
                <a:spcPts val="375"/>
              </a:spcBef>
              <a:spcAft>
                <a:spcPts val="0"/>
              </a:spcAft>
              <a:buClr>
                <a:schemeClr val="dk2"/>
              </a:buClr>
              <a:buSzPts val="1200"/>
              <a:buNone/>
              <a:defRPr sz="1200"/>
            </a:lvl8pPr>
            <a:lvl9pPr lvl="8" algn="ctr">
              <a:lnSpc>
                <a:spcPct val="90000"/>
              </a:lnSpc>
              <a:spcBef>
                <a:spcPts val="375"/>
              </a:spcBef>
              <a:spcAft>
                <a:spcPts val="0"/>
              </a:spcAft>
              <a:buClr>
                <a:schemeClr val="dk2"/>
              </a:buClr>
              <a:buSzPts val="1200"/>
              <a:buNone/>
              <a:defRPr sz="1200"/>
            </a:lvl9pPr>
          </a:lstStyle>
          <a:p/>
        </p:txBody>
      </p:sp>
      <p:sp>
        <p:nvSpPr>
          <p:cNvPr id="90" name="Google Shape;90;p25"/>
          <p:cNvSpPr txBox="1"/>
          <p:nvPr>
            <p:ph type="ctrTitle"/>
          </p:nvPr>
        </p:nvSpPr>
        <p:spPr>
          <a:xfrm>
            <a:off x="863600" y="1816100"/>
            <a:ext cx="7416800" cy="900113"/>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6000"/>
              <a:buFont typeface="Times New Roman"/>
              <a:buNone/>
              <a:defRPr b="1"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1144">
          <p15:clr>
            <a:srgbClr val="FBAE40"/>
          </p15:clr>
        </p15:guide>
        <p15:guide id="2" orient="horz" pos="1711">
          <p15:clr>
            <a:srgbClr val="FBAE40"/>
          </p15:clr>
        </p15:guide>
        <p15:guide id="3" orient="horz" pos="1733">
          <p15:clr>
            <a:srgbClr val="FBAE40"/>
          </p15:clr>
        </p15:guide>
        <p15:guide id="4" orient="horz" pos="2822">
          <p15:clr>
            <a:srgbClr val="FBAE40"/>
          </p15:clr>
        </p15:guide>
        <p15:guide id="5" orient="horz" pos="2573">
          <p15:clr>
            <a:srgbClr val="FBAE40"/>
          </p15:clr>
        </p15:guide>
        <p15:guide id="6" orient="horz" pos="25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Rounded Blocks with Icons">
  <p:cSld name="Three Rounded Blocks with Icons">
    <p:spTree>
      <p:nvGrpSpPr>
        <p:cNvPr id="91" name="Shape 91"/>
        <p:cNvGrpSpPr/>
        <p:nvPr/>
      </p:nvGrpSpPr>
      <p:grpSpPr>
        <a:xfrm>
          <a:off x="0" y="0"/>
          <a:ext cx="0" cy="0"/>
          <a:chOff x="0" y="0"/>
          <a:chExt cx="0" cy="0"/>
        </a:xfrm>
      </p:grpSpPr>
      <p:sp>
        <p:nvSpPr>
          <p:cNvPr id="92" name="Google Shape;92;p30"/>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93" name="Google Shape;93;p30"/>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0"/>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0"/>
          <p:cNvSpPr/>
          <p:nvPr>
            <p:ph idx="1" type="body"/>
          </p:nvPr>
        </p:nvSpPr>
        <p:spPr>
          <a:xfrm>
            <a:off x="6048377" y="1743075"/>
            <a:ext cx="2232024" cy="2808288"/>
          </a:xfrm>
          <a:prstGeom prst="roundRect">
            <a:avLst>
              <a:gd fmla="val 5051" name="adj"/>
            </a:avLst>
          </a:prstGeom>
          <a:noFill/>
          <a:ln cap="rnd" cmpd="sng" w="25400">
            <a:solidFill>
              <a:schemeClr val="accent2"/>
            </a:solidFill>
            <a:prstDash val="dot"/>
            <a:round/>
            <a:headEnd len="sm" w="sm" type="none"/>
            <a:tailEnd len="sm" w="sm" type="none"/>
          </a:ln>
        </p:spPr>
        <p:txBody>
          <a:bodyPr anchorCtr="0" anchor="t" bIns="180000" lIns="180000" spcFirstLastPara="1" rIns="180000" wrap="square" tIns="1332000">
            <a:normAutofit/>
          </a:bodyPr>
          <a:lstStyle>
            <a:lvl1pPr indent="-228600" lvl="0" marL="457200" algn="ctr">
              <a:lnSpc>
                <a:spcPct val="100000"/>
              </a:lnSpc>
              <a:spcBef>
                <a:spcPts val="0"/>
              </a:spcBef>
              <a:spcAft>
                <a:spcPts val="0"/>
              </a:spcAft>
              <a:buClr>
                <a:schemeClr val="accent2"/>
              </a:buClr>
              <a:buSzPts val="1500"/>
              <a:buFont typeface="Times New Roman"/>
              <a:buNone/>
              <a:defRPr b="1">
                <a:solidFill>
                  <a:schemeClr val="accent2"/>
                </a:solidFill>
                <a:latin typeface="Times New Roman"/>
                <a:ea typeface="Times New Roman"/>
                <a:cs typeface="Times New Roman"/>
                <a:sym typeface="Times New Roman"/>
              </a:defRPr>
            </a:lvl1pPr>
            <a:lvl2pPr indent="-342900" lvl="1" marL="914400" algn="l">
              <a:lnSpc>
                <a:spcPct val="100000"/>
              </a:lnSpc>
              <a:spcBef>
                <a:spcPts val="75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96" name="Google Shape;96;p30"/>
          <p:cNvSpPr/>
          <p:nvPr>
            <p:ph idx="2" type="body"/>
          </p:nvPr>
        </p:nvSpPr>
        <p:spPr>
          <a:xfrm>
            <a:off x="3455988" y="1743869"/>
            <a:ext cx="2232025" cy="2808288"/>
          </a:xfrm>
          <a:prstGeom prst="roundRect">
            <a:avLst>
              <a:gd fmla="val 5051" name="adj"/>
            </a:avLst>
          </a:prstGeom>
          <a:noFill/>
          <a:ln cap="rnd" cmpd="sng" w="25400">
            <a:solidFill>
              <a:schemeClr val="accent2"/>
            </a:solidFill>
            <a:prstDash val="dot"/>
            <a:round/>
            <a:headEnd len="sm" w="sm" type="none"/>
            <a:tailEnd len="sm" w="sm" type="none"/>
          </a:ln>
        </p:spPr>
        <p:txBody>
          <a:bodyPr anchorCtr="0" anchor="t" bIns="180000" lIns="180000" spcFirstLastPara="1" rIns="180000" wrap="square" tIns="1332000">
            <a:normAutofit/>
          </a:bodyPr>
          <a:lstStyle>
            <a:lvl1pPr indent="-228600" lvl="0" marL="457200" algn="ctr">
              <a:lnSpc>
                <a:spcPct val="100000"/>
              </a:lnSpc>
              <a:spcBef>
                <a:spcPts val="0"/>
              </a:spcBef>
              <a:spcAft>
                <a:spcPts val="0"/>
              </a:spcAft>
              <a:buClr>
                <a:schemeClr val="accent2"/>
              </a:buClr>
              <a:buSzPts val="1500"/>
              <a:buFont typeface="Times New Roman"/>
              <a:buNone/>
              <a:defRPr b="1">
                <a:solidFill>
                  <a:schemeClr val="accent2"/>
                </a:solidFill>
                <a:latin typeface="Times New Roman"/>
                <a:ea typeface="Times New Roman"/>
                <a:cs typeface="Times New Roman"/>
                <a:sym typeface="Times New Roman"/>
              </a:defRPr>
            </a:lvl1pPr>
            <a:lvl2pPr indent="-342900" lvl="1" marL="914400" algn="l">
              <a:lnSpc>
                <a:spcPct val="100000"/>
              </a:lnSpc>
              <a:spcBef>
                <a:spcPts val="75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97" name="Google Shape;97;p30"/>
          <p:cNvSpPr/>
          <p:nvPr>
            <p:ph idx="3" type="body"/>
          </p:nvPr>
        </p:nvSpPr>
        <p:spPr>
          <a:xfrm>
            <a:off x="863600" y="1743075"/>
            <a:ext cx="2232025" cy="2808288"/>
          </a:xfrm>
          <a:prstGeom prst="roundRect">
            <a:avLst>
              <a:gd fmla="val 5051" name="adj"/>
            </a:avLst>
          </a:prstGeom>
          <a:noFill/>
          <a:ln cap="rnd" cmpd="sng" w="25400">
            <a:solidFill>
              <a:schemeClr val="accent2"/>
            </a:solidFill>
            <a:prstDash val="dot"/>
            <a:round/>
            <a:headEnd len="sm" w="sm" type="none"/>
            <a:tailEnd len="sm" w="sm" type="none"/>
          </a:ln>
        </p:spPr>
        <p:txBody>
          <a:bodyPr anchorCtr="0" anchor="t" bIns="180000" lIns="180000" spcFirstLastPara="1" rIns="180000" wrap="square" tIns="1332000">
            <a:normAutofit/>
          </a:bodyPr>
          <a:lstStyle>
            <a:lvl1pPr indent="-228600" lvl="0" marL="457200" algn="ctr">
              <a:lnSpc>
                <a:spcPct val="100000"/>
              </a:lnSpc>
              <a:spcBef>
                <a:spcPts val="0"/>
              </a:spcBef>
              <a:spcAft>
                <a:spcPts val="0"/>
              </a:spcAft>
              <a:buClr>
                <a:schemeClr val="accent2"/>
              </a:buClr>
              <a:buSzPts val="1500"/>
              <a:buFont typeface="Times New Roman"/>
              <a:buNone/>
              <a:defRPr b="1">
                <a:solidFill>
                  <a:schemeClr val="accent2"/>
                </a:solidFill>
                <a:latin typeface="Times New Roman"/>
                <a:ea typeface="Times New Roman"/>
                <a:cs typeface="Times New Roman"/>
                <a:sym typeface="Times New Roman"/>
              </a:defRPr>
            </a:lvl1pPr>
            <a:lvl2pPr indent="-342900" lvl="1" marL="914400" algn="l">
              <a:lnSpc>
                <a:spcPct val="100000"/>
              </a:lnSpc>
              <a:spcBef>
                <a:spcPts val="75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98" name="Google Shape;98;p30"/>
          <p:cNvSpPr/>
          <p:nvPr>
            <p:ph idx="4" type="pic"/>
          </p:nvPr>
        </p:nvSpPr>
        <p:spPr>
          <a:xfrm>
            <a:off x="6750643" y="2032000"/>
            <a:ext cx="864000" cy="863600"/>
          </a:xfrm>
          <a:prstGeom prst="rect">
            <a:avLst/>
          </a:prstGeom>
          <a:noFill/>
          <a:ln>
            <a:noFill/>
          </a:ln>
        </p:spPr>
      </p:sp>
      <p:sp>
        <p:nvSpPr>
          <p:cNvPr id="99" name="Google Shape;99;p30"/>
          <p:cNvSpPr/>
          <p:nvPr>
            <p:ph idx="5" type="pic"/>
          </p:nvPr>
        </p:nvSpPr>
        <p:spPr>
          <a:xfrm>
            <a:off x="4140000" y="2032000"/>
            <a:ext cx="864000" cy="863600"/>
          </a:xfrm>
          <a:prstGeom prst="rect">
            <a:avLst/>
          </a:prstGeom>
          <a:noFill/>
          <a:ln>
            <a:noFill/>
          </a:ln>
        </p:spPr>
      </p:sp>
      <p:sp>
        <p:nvSpPr>
          <p:cNvPr id="100" name="Google Shape;100;p30"/>
          <p:cNvSpPr/>
          <p:nvPr>
            <p:ph idx="6" type="pic"/>
          </p:nvPr>
        </p:nvSpPr>
        <p:spPr>
          <a:xfrm>
            <a:off x="1529356" y="2032000"/>
            <a:ext cx="864000" cy="863600"/>
          </a:xfrm>
          <a:prstGeom prst="rect">
            <a:avLst/>
          </a:prstGeom>
          <a:noFill/>
          <a:ln>
            <a:noFill/>
          </a:ln>
        </p:spPr>
      </p:sp>
      <p:sp>
        <p:nvSpPr>
          <p:cNvPr id="101" name="Google Shape;101;p30"/>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950">
          <p15:clr>
            <a:srgbClr val="FBAE40"/>
          </p15:clr>
        </p15:guide>
        <p15:guide id="2" orient="horz" pos="1983">
          <p15:clr>
            <a:srgbClr val="FBAE40"/>
          </p15:clr>
        </p15:guide>
        <p15:guide id="3" pos="2177">
          <p15:clr>
            <a:srgbClr val="FBAE40"/>
          </p15:clr>
        </p15:guide>
        <p15:guide id="4" pos="3583">
          <p15:clr>
            <a:srgbClr val="FBAE40"/>
          </p15:clr>
        </p15:guide>
        <p15:guide id="5" pos="3810">
          <p15:clr>
            <a:srgbClr val="FBAE40"/>
          </p15:clr>
        </p15:guide>
        <p15:guide id="6" orient="horz" pos="1098">
          <p15:clr>
            <a:srgbClr val="FBAE40"/>
          </p15:clr>
        </p15:guide>
        <p15:guide id="7" orient="horz" pos="1824">
          <p15:clr>
            <a:srgbClr val="FBAE40"/>
          </p15:clr>
        </p15:guide>
        <p15:guide id="8" orient="horz" pos="12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t and Mobiles">
  <p:cSld name="Tablet and Mobiles">
    <p:spTree>
      <p:nvGrpSpPr>
        <p:cNvPr id="102" name="Shape 102"/>
        <p:cNvGrpSpPr/>
        <p:nvPr/>
      </p:nvGrpSpPr>
      <p:grpSpPr>
        <a:xfrm>
          <a:off x="0" y="0"/>
          <a:ext cx="0" cy="0"/>
          <a:chOff x="0" y="0"/>
          <a:chExt cx="0" cy="0"/>
        </a:xfrm>
      </p:grpSpPr>
      <p:pic>
        <p:nvPicPr>
          <p:cNvPr id="103" name="Google Shape;103;p31"/>
          <p:cNvPicPr preferRelativeResize="0"/>
          <p:nvPr/>
        </p:nvPicPr>
        <p:blipFill rotWithShape="1">
          <a:blip r:embed="rId2">
            <a:alphaModFix/>
          </a:blip>
          <a:srcRect b="0" l="0" r="0" t="0"/>
          <a:stretch/>
        </p:blipFill>
        <p:spPr>
          <a:xfrm>
            <a:off x="3126320" y="40689"/>
            <a:ext cx="5941712" cy="4904825"/>
          </a:xfrm>
          <a:prstGeom prst="rect">
            <a:avLst/>
          </a:prstGeom>
          <a:noFill/>
          <a:ln>
            <a:noFill/>
          </a:ln>
        </p:spPr>
      </p:pic>
      <p:sp>
        <p:nvSpPr>
          <p:cNvPr id="104" name="Google Shape;104;p31"/>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05" name="Google Shape;105;p31"/>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1"/>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1"/>
          <p:cNvSpPr/>
          <p:nvPr/>
        </p:nvSpPr>
        <p:spPr>
          <a:xfrm>
            <a:off x="3541395" y="531495"/>
            <a:ext cx="2757600" cy="3952875"/>
          </a:xfrm>
          <a:prstGeom prst="roundRect">
            <a:avLst>
              <a:gd fmla="val 3611"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108" name="Google Shape;108;p31"/>
          <p:cNvSpPr/>
          <p:nvPr/>
        </p:nvSpPr>
        <p:spPr>
          <a:xfrm>
            <a:off x="6370319" y="2065019"/>
            <a:ext cx="1083600" cy="2257425"/>
          </a:xfrm>
          <a:prstGeom prst="roundRect">
            <a:avLst>
              <a:gd fmla="val 11874"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109" name="Google Shape;109;p31"/>
          <p:cNvSpPr/>
          <p:nvPr/>
        </p:nvSpPr>
        <p:spPr>
          <a:xfrm>
            <a:off x="7508098" y="2065018"/>
            <a:ext cx="1083600" cy="2257425"/>
          </a:xfrm>
          <a:prstGeom prst="roundRect">
            <a:avLst>
              <a:gd fmla="val 11874"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110" name="Google Shape;110;p31"/>
          <p:cNvSpPr/>
          <p:nvPr>
            <p:ph idx="2" type="pic"/>
          </p:nvPr>
        </p:nvSpPr>
        <p:spPr>
          <a:xfrm>
            <a:off x="3542400" y="532800"/>
            <a:ext cx="2757600" cy="3952800"/>
          </a:xfrm>
          <a:prstGeom prst="roundRect">
            <a:avLst>
              <a:gd fmla="val 3472" name="adj"/>
            </a:avLst>
          </a:prstGeom>
          <a:noFill/>
          <a:ln>
            <a:noFill/>
          </a:ln>
        </p:spPr>
      </p:sp>
      <p:sp>
        <p:nvSpPr>
          <p:cNvPr id="111" name="Google Shape;111;p31"/>
          <p:cNvSpPr/>
          <p:nvPr>
            <p:ph idx="3" type="pic"/>
          </p:nvPr>
        </p:nvSpPr>
        <p:spPr>
          <a:xfrm>
            <a:off x="6372000" y="2066400"/>
            <a:ext cx="1083600" cy="2257200"/>
          </a:xfrm>
          <a:prstGeom prst="roundRect">
            <a:avLst>
              <a:gd fmla="val 10328" name="adj"/>
            </a:avLst>
          </a:prstGeom>
          <a:noFill/>
          <a:ln>
            <a:noFill/>
          </a:ln>
        </p:spPr>
      </p:sp>
      <p:sp>
        <p:nvSpPr>
          <p:cNvPr id="112" name="Google Shape;112;p31"/>
          <p:cNvSpPr/>
          <p:nvPr>
            <p:ph idx="4" type="pic"/>
          </p:nvPr>
        </p:nvSpPr>
        <p:spPr>
          <a:xfrm>
            <a:off x="7508098" y="2065018"/>
            <a:ext cx="1083600" cy="2257200"/>
          </a:xfrm>
          <a:prstGeom prst="roundRect">
            <a:avLst>
              <a:gd fmla="val 10328" name="adj"/>
            </a:avLst>
          </a:prstGeom>
          <a:noFill/>
          <a:ln>
            <a:noFill/>
          </a:ln>
        </p:spPr>
      </p:sp>
      <p:sp>
        <p:nvSpPr>
          <p:cNvPr id="113" name="Google Shape;113;p31"/>
          <p:cNvSpPr/>
          <p:nvPr>
            <p:ph idx="1" type="body"/>
          </p:nvPr>
        </p:nvSpPr>
        <p:spPr>
          <a:xfrm>
            <a:off x="7610400" y="4258800"/>
            <a:ext cx="900000" cy="482400"/>
          </a:xfrm>
          <a:prstGeom prst="roundRect">
            <a:avLst>
              <a:gd fmla="val 16667" name="adj"/>
            </a:avLst>
          </a:prstGeom>
          <a:solidFill>
            <a:schemeClr val="accent2"/>
          </a:solidFill>
          <a:ln>
            <a:noFill/>
          </a:ln>
        </p:spPr>
        <p:txBody>
          <a:bodyPr anchorCtr="0" anchor="ctr" bIns="72000" lIns="72000" spcFirstLastPara="1" rIns="72000" wrap="square" tIns="72000">
            <a:normAutofit/>
          </a:bodyPr>
          <a:lstStyle>
            <a:lvl1pPr indent="-228600" lvl="0" marL="457200" algn="ctr">
              <a:lnSpc>
                <a:spcPct val="100000"/>
              </a:lnSpc>
              <a:spcBef>
                <a:spcPts val="0"/>
              </a:spcBef>
              <a:spcAft>
                <a:spcPts val="0"/>
              </a:spcAft>
              <a:buClr>
                <a:schemeClr val="lt1"/>
              </a:buClr>
              <a:buSzPts val="1000"/>
              <a:buFont typeface="Trebuchet MS"/>
              <a:buNone/>
              <a:defRPr b="1" sz="1000">
                <a:solidFill>
                  <a:schemeClr val="lt1"/>
                </a:solidFill>
              </a:defRPr>
            </a:lvl1pPr>
            <a:lvl2pPr indent="-292100" lvl="1" marL="914400" algn="ctr">
              <a:lnSpc>
                <a:spcPct val="100000"/>
              </a:lnSpc>
              <a:spcBef>
                <a:spcPts val="0"/>
              </a:spcBef>
              <a:spcAft>
                <a:spcPts val="0"/>
              </a:spcAft>
              <a:buClr>
                <a:schemeClr val="lt1"/>
              </a:buClr>
              <a:buSzPts val="1000"/>
              <a:buChar char="▪"/>
              <a:defRPr sz="1000">
                <a:solidFill>
                  <a:schemeClr val="lt1"/>
                </a:solidFill>
              </a:defRPr>
            </a:lvl2pPr>
            <a:lvl3pPr indent="-292100" lvl="2" marL="1371600" algn="ctr">
              <a:lnSpc>
                <a:spcPct val="100000"/>
              </a:lnSpc>
              <a:spcBef>
                <a:spcPts val="0"/>
              </a:spcBef>
              <a:spcAft>
                <a:spcPts val="0"/>
              </a:spcAft>
              <a:buClr>
                <a:schemeClr val="lt1"/>
              </a:buClr>
              <a:buSzPts val="1000"/>
              <a:buChar char="▪"/>
              <a:defRPr sz="1000">
                <a:solidFill>
                  <a:schemeClr val="lt1"/>
                </a:solidFill>
              </a:defRPr>
            </a:lvl3pPr>
            <a:lvl4pPr indent="-292100" lvl="3" marL="1828800" algn="ctr">
              <a:lnSpc>
                <a:spcPct val="100000"/>
              </a:lnSpc>
              <a:spcBef>
                <a:spcPts val="0"/>
              </a:spcBef>
              <a:spcAft>
                <a:spcPts val="0"/>
              </a:spcAft>
              <a:buClr>
                <a:schemeClr val="lt1"/>
              </a:buClr>
              <a:buSzPts val="1000"/>
              <a:buChar char="▪"/>
              <a:defRPr sz="1000">
                <a:solidFill>
                  <a:schemeClr val="lt1"/>
                </a:solidFill>
              </a:defRPr>
            </a:lvl4pPr>
            <a:lvl5pPr indent="-292100" lvl="4" marL="2286000" algn="ctr">
              <a:lnSpc>
                <a:spcPct val="100000"/>
              </a:lnSpc>
              <a:spcBef>
                <a:spcPts val="0"/>
              </a:spcBef>
              <a:spcAft>
                <a:spcPts val="0"/>
              </a:spcAft>
              <a:buClr>
                <a:schemeClr val="lt1"/>
              </a:buClr>
              <a:buSzPts val="1000"/>
              <a:buChar char="▪"/>
              <a:defRPr sz="1000">
                <a:solidFill>
                  <a:schemeClr val="lt1"/>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14" name="Google Shape;114;p31"/>
          <p:cNvSpPr/>
          <p:nvPr>
            <p:ph idx="5" type="body"/>
          </p:nvPr>
        </p:nvSpPr>
        <p:spPr>
          <a:xfrm>
            <a:off x="6469200" y="4258800"/>
            <a:ext cx="900000" cy="482400"/>
          </a:xfrm>
          <a:prstGeom prst="roundRect">
            <a:avLst>
              <a:gd fmla="val 16667" name="adj"/>
            </a:avLst>
          </a:prstGeom>
          <a:solidFill>
            <a:schemeClr val="accent2"/>
          </a:solidFill>
          <a:ln>
            <a:noFill/>
          </a:ln>
        </p:spPr>
        <p:txBody>
          <a:bodyPr anchorCtr="0" anchor="ctr" bIns="72000" lIns="72000" spcFirstLastPara="1" rIns="72000" wrap="square" tIns="72000">
            <a:normAutofit/>
          </a:bodyPr>
          <a:lstStyle>
            <a:lvl1pPr indent="-228600" lvl="0" marL="457200" algn="ctr">
              <a:lnSpc>
                <a:spcPct val="100000"/>
              </a:lnSpc>
              <a:spcBef>
                <a:spcPts val="0"/>
              </a:spcBef>
              <a:spcAft>
                <a:spcPts val="0"/>
              </a:spcAft>
              <a:buClr>
                <a:schemeClr val="lt1"/>
              </a:buClr>
              <a:buSzPts val="1000"/>
              <a:buFont typeface="Trebuchet MS"/>
              <a:buNone/>
              <a:defRPr b="1" sz="1000">
                <a:solidFill>
                  <a:schemeClr val="lt1"/>
                </a:solidFill>
              </a:defRPr>
            </a:lvl1pPr>
            <a:lvl2pPr indent="-292100" lvl="1" marL="914400" algn="ctr">
              <a:lnSpc>
                <a:spcPct val="100000"/>
              </a:lnSpc>
              <a:spcBef>
                <a:spcPts val="0"/>
              </a:spcBef>
              <a:spcAft>
                <a:spcPts val="0"/>
              </a:spcAft>
              <a:buClr>
                <a:schemeClr val="lt1"/>
              </a:buClr>
              <a:buSzPts val="1000"/>
              <a:buChar char="▪"/>
              <a:defRPr sz="1000">
                <a:solidFill>
                  <a:schemeClr val="lt1"/>
                </a:solidFill>
              </a:defRPr>
            </a:lvl2pPr>
            <a:lvl3pPr indent="-292100" lvl="2" marL="1371600" algn="ctr">
              <a:lnSpc>
                <a:spcPct val="100000"/>
              </a:lnSpc>
              <a:spcBef>
                <a:spcPts val="0"/>
              </a:spcBef>
              <a:spcAft>
                <a:spcPts val="0"/>
              </a:spcAft>
              <a:buClr>
                <a:schemeClr val="lt1"/>
              </a:buClr>
              <a:buSzPts val="1000"/>
              <a:buChar char="▪"/>
              <a:defRPr sz="1000">
                <a:solidFill>
                  <a:schemeClr val="lt1"/>
                </a:solidFill>
              </a:defRPr>
            </a:lvl3pPr>
            <a:lvl4pPr indent="-292100" lvl="3" marL="1828800" algn="ctr">
              <a:lnSpc>
                <a:spcPct val="100000"/>
              </a:lnSpc>
              <a:spcBef>
                <a:spcPts val="0"/>
              </a:spcBef>
              <a:spcAft>
                <a:spcPts val="0"/>
              </a:spcAft>
              <a:buClr>
                <a:schemeClr val="lt1"/>
              </a:buClr>
              <a:buSzPts val="1000"/>
              <a:buChar char="▪"/>
              <a:defRPr sz="1000">
                <a:solidFill>
                  <a:schemeClr val="lt1"/>
                </a:solidFill>
              </a:defRPr>
            </a:lvl4pPr>
            <a:lvl5pPr indent="-292100" lvl="4" marL="2286000" algn="ctr">
              <a:lnSpc>
                <a:spcPct val="100000"/>
              </a:lnSpc>
              <a:spcBef>
                <a:spcPts val="0"/>
              </a:spcBef>
              <a:spcAft>
                <a:spcPts val="0"/>
              </a:spcAft>
              <a:buClr>
                <a:schemeClr val="lt1"/>
              </a:buClr>
              <a:buSzPts val="1000"/>
              <a:buChar char="▪"/>
              <a:defRPr sz="1000">
                <a:solidFill>
                  <a:schemeClr val="lt1"/>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15" name="Google Shape;115;p31"/>
          <p:cNvSpPr/>
          <p:nvPr>
            <p:ph idx="6" type="body"/>
          </p:nvPr>
        </p:nvSpPr>
        <p:spPr>
          <a:xfrm>
            <a:off x="5943600" y="921600"/>
            <a:ext cx="1051200" cy="482400"/>
          </a:xfrm>
          <a:prstGeom prst="roundRect">
            <a:avLst>
              <a:gd fmla="val 16667" name="adj"/>
            </a:avLst>
          </a:prstGeom>
          <a:solidFill>
            <a:schemeClr val="accent2"/>
          </a:solidFill>
          <a:ln>
            <a:noFill/>
          </a:ln>
        </p:spPr>
        <p:txBody>
          <a:bodyPr anchorCtr="0" anchor="ctr" bIns="72000" lIns="72000" spcFirstLastPara="1" rIns="72000" wrap="square" tIns="72000">
            <a:normAutofit/>
          </a:bodyPr>
          <a:lstStyle>
            <a:lvl1pPr indent="-228600" lvl="0" marL="457200" algn="ctr">
              <a:lnSpc>
                <a:spcPct val="100000"/>
              </a:lnSpc>
              <a:spcBef>
                <a:spcPts val="0"/>
              </a:spcBef>
              <a:spcAft>
                <a:spcPts val="0"/>
              </a:spcAft>
              <a:buClr>
                <a:schemeClr val="lt1"/>
              </a:buClr>
              <a:buSzPts val="1000"/>
              <a:buFont typeface="Trebuchet MS"/>
              <a:buNone/>
              <a:defRPr b="1" sz="1000">
                <a:solidFill>
                  <a:schemeClr val="lt1"/>
                </a:solidFill>
              </a:defRPr>
            </a:lvl1pPr>
            <a:lvl2pPr indent="-292100" lvl="1" marL="914400" algn="ctr">
              <a:lnSpc>
                <a:spcPct val="100000"/>
              </a:lnSpc>
              <a:spcBef>
                <a:spcPts val="0"/>
              </a:spcBef>
              <a:spcAft>
                <a:spcPts val="0"/>
              </a:spcAft>
              <a:buClr>
                <a:schemeClr val="lt1"/>
              </a:buClr>
              <a:buSzPts val="1000"/>
              <a:buChar char="▪"/>
              <a:defRPr sz="1000">
                <a:solidFill>
                  <a:schemeClr val="lt1"/>
                </a:solidFill>
              </a:defRPr>
            </a:lvl2pPr>
            <a:lvl3pPr indent="-292100" lvl="2" marL="1371600" algn="ctr">
              <a:lnSpc>
                <a:spcPct val="100000"/>
              </a:lnSpc>
              <a:spcBef>
                <a:spcPts val="0"/>
              </a:spcBef>
              <a:spcAft>
                <a:spcPts val="0"/>
              </a:spcAft>
              <a:buClr>
                <a:schemeClr val="lt1"/>
              </a:buClr>
              <a:buSzPts val="1000"/>
              <a:buChar char="▪"/>
              <a:defRPr sz="1000">
                <a:solidFill>
                  <a:schemeClr val="lt1"/>
                </a:solidFill>
              </a:defRPr>
            </a:lvl3pPr>
            <a:lvl4pPr indent="-292100" lvl="3" marL="1828800" algn="ctr">
              <a:lnSpc>
                <a:spcPct val="100000"/>
              </a:lnSpc>
              <a:spcBef>
                <a:spcPts val="0"/>
              </a:spcBef>
              <a:spcAft>
                <a:spcPts val="0"/>
              </a:spcAft>
              <a:buClr>
                <a:schemeClr val="lt1"/>
              </a:buClr>
              <a:buSzPts val="1000"/>
              <a:buChar char="▪"/>
              <a:defRPr sz="1000">
                <a:solidFill>
                  <a:schemeClr val="lt1"/>
                </a:solidFill>
              </a:defRPr>
            </a:lvl4pPr>
            <a:lvl5pPr indent="-292100" lvl="4" marL="2286000" algn="ctr">
              <a:lnSpc>
                <a:spcPct val="100000"/>
              </a:lnSpc>
              <a:spcBef>
                <a:spcPts val="0"/>
              </a:spcBef>
              <a:spcAft>
                <a:spcPts val="0"/>
              </a:spcAft>
              <a:buClr>
                <a:schemeClr val="lt1"/>
              </a:buClr>
              <a:buSzPts val="1000"/>
              <a:buChar char="▪"/>
              <a:defRPr sz="1000">
                <a:solidFill>
                  <a:schemeClr val="lt1"/>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16" name="Google Shape;116;p31"/>
          <p:cNvSpPr txBox="1"/>
          <p:nvPr>
            <p:ph type="title"/>
          </p:nvPr>
        </p:nvSpPr>
        <p:spPr>
          <a:xfrm>
            <a:off x="863600" y="414259"/>
            <a:ext cx="2259519" cy="413710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97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t and Mobile">
  <p:cSld name="Tablet and Mobile">
    <p:spTree>
      <p:nvGrpSpPr>
        <p:cNvPr id="117" name="Shape 117"/>
        <p:cNvGrpSpPr/>
        <p:nvPr/>
      </p:nvGrpSpPr>
      <p:grpSpPr>
        <a:xfrm>
          <a:off x="0" y="0"/>
          <a:ext cx="0" cy="0"/>
          <a:chOff x="0" y="0"/>
          <a:chExt cx="0" cy="0"/>
        </a:xfrm>
      </p:grpSpPr>
      <p:pic>
        <p:nvPicPr>
          <p:cNvPr id="118" name="Google Shape;118;p32"/>
          <p:cNvPicPr preferRelativeResize="0"/>
          <p:nvPr/>
        </p:nvPicPr>
        <p:blipFill rotWithShape="1">
          <a:blip r:embed="rId2">
            <a:alphaModFix/>
          </a:blip>
          <a:srcRect b="0" l="5281" r="0" t="0"/>
          <a:stretch/>
        </p:blipFill>
        <p:spPr>
          <a:xfrm>
            <a:off x="0" y="1652193"/>
            <a:ext cx="4799418" cy="3330498"/>
          </a:xfrm>
          <a:prstGeom prst="rect">
            <a:avLst/>
          </a:prstGeom>
          <a:noFill/>
          <a:ln>
            <a:noFill/>
          </a:ln>
        </p:spPr>
      </p:pic>
      <p:sp>
        <p:nvSpPr>
          <p:cNvPr id="119" name="Google Shape;119;p32"/>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20" name="Google Shape;120;p32"/>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2"/>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2"/>
          <p:cNvSpPr/>
          <p:nvPr/>
        </p:nvSpPr>
        <p:spPr>
          <a:xfrm>
            <a:off x="3492000" y="2512800"/>
            <a:ext cx="1054800" cy="2196000"/>
          </a:xfrm>
          <a:prstGeom prst="roundRect">
            <a:avLst>
              <a:gd fmla="val 11874"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123" name="Google Shape;123;p32"/>
          <p:cNvSpPr/>
          <p:nvPr>
            <p:ph idx="2" type="pic"/>
          </p:nvPr>
        </p:nvSpPr>
        <p:spPr>
          <a:xfrm>
            <a:off x="0" y="1817999"/>
            <a:ext cx="3798872" cy="2684749"/>
          </a:xfrm>
          <a:prstGeom prst="rect">
            <a:avLst/>
          </a:prstGeom>
          <a:solidFill>
            <a:schemeClr val="lt1"/>
          </a:solidFill>
          <a:ln>
            <a:noFill/>
          </a:ln>
        </p:spPr>
      </p:sp>
      <p:sp>
        <p:nvSpPr>
          <p:cNvPr id="124" name="Google Shape;124;p32"/>
          <p:cNvSpPr/>
          <p:nvPr>
            <p:ph idx="3" type="pic"/>
          </p:nvPr>
        </p:nvSpPr>
        <p:spPr>
          <a:xfrm>
            <a:off x="3492000" y="2512800"/>
            <a:ext cx="1054800" cy="2196000"/>
          </a:xfrm>
          <a:prstGeom prst="roundRect">
            <a:avLst>
              <a:gd fmla="val 10328" name="adj"/>
            </a:avLst>
          </a:prstGeom>
          <a:noFill/>
          <a:ln>
            <a:noFill/>
          </a:ln>
        </p:spPr>
      </p:sp>
      <p:sp>
        <p:nvSpPr>
          <p:cNvPr id="125" name="Google Shape;125;p32"/>
          <p:cNvSpPr txBox="1"/>
          <p:nvPr>
            <p:ph idx="1" type="body"/>
          </p:nvPr>
        </p:nvSpPr>
        <p:spPr>
          <a:xfrm>
            <a:off x="5148263" y="1743075"/>
            <a:ext cx="3132137" cy="280828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750"/>
              </a:spcBef>
              <a:spcAft>
                <a:spcPts val="0"/>
              </a:spcAft>
              <a:buSzPts val="1500"/>
              <a:buChar char="▪"/>
              <a:defRPr/>
            </a:lvl2pPr>
            <a:lvl3pPr indent="-304800" lvl="2" marL="1371600" algn="l">
              <a:lnSpc>
                <a:spcPct val="100000"/>
              </a:lnSpc>
              <a:spcBef>
                <a:spcPts val="750"/>
              </a:spcBef>
              <a:spcAft>
                <a:spcPts val="0"/>
              </a:spcAft>
              <a:buSzPts val="1200"/>
              <a:buChar char="▪"/>
              <a:defRPr/>
            </a:lvl3pPr>
            <a:lvl4pPr indent="-304800" lvl="3" marL="1828800" algn="l">
              <a:lnSpc>
                <a:spcPct val="100000"/>
              </a:lnSpc>
              <a:spcBef>
                <a:spcPts val="750"/>
              </a:spcBef>
              <a:spcAft>
                <a:spcPts val="0"/>
              </a:spcAft>
              <a:buSzPts val="1200"/>
              <a:buChar char="▪"/>
              <a:defRPr/>
            </a:lvl4pPr>
            <a:lvl5pPr indent="-304800" lvl="4" marL="2286000" algn="l">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26" name="Google Shape;126;p32"/>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3243">
          <p15:clr>
            <a:srgbClr val="FBAE40"/>
          </p15:clr>
        </p15:guide>
        <p15:guide id="2" orient="horz" pos="10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urquoise Blocks">
  <p:cSld name="Three Turquoise Blocks">
    <p:spTree>
      <p:nvGrpSpPr>
        <p:cNvPr id="127" name="Shape 127"/>
        <p:cNvGrpSpPr/>
        <p:nvPr/>
      </p:nvGrpSpPr>
      <p:grpSpPr>
        <a:xfrm>
          <a:off x="0" y="0"/>
          <a:ext cx="0" cy="0"/>
          <a:chOff x="0" y="0"/>
          <a:chExt cx="0" cy="0"/>
        </a:xfrm>
      </p:grpSpPr>
      <p:sp>
        <p:nvSpPr>
          <p:cNvPr id="128" name="Google Shape;128;p33"/>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29" name="Google Shape;129;p33"/>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33"/>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3"/>
          <p:cNvSpPr/>
          <p:nvPr>
            <p:ph idx="1" type="body"/>
          </p:nvPr>
        </p:nvSpPr>
        <p:spPr>
          <a:xfrm>
            <a:off x="6048377" y="1275556"/>
            <a:ext cx="2232024" cy="1872457"/>
          </a:xfrm>
          <a:prstGeom prst="roundRect">
            <a:avLst>
              <a:gd fmla="val 5864" name="adj"/>
            </a:avLst>
          </a:prstGeom>
          <a:solidFill>
            <a:schemeClr val="accent2"/>
          </a:solidFill>
          <a:ln>
            <a:noFill/>
          </a:ln>
        </p:spPr>
        <p:txBody>
          <a:bodyPr anchorCtr="0" anchor="ctr" bIns="180000" lIns="180000" spcFirstLastPara="1" rIns="180000" wrap="square" tIns="180000">
            <a:normAutofit/>
          </a:bodyPr>
          <a:lstStyle>
            <a:lvl1pPr indent="-228600" lvl="0" marL="457200" algn="ctr">
              <a:lnSpc>
                <a:spcPct val="100000"/>
              </a:lnSpc>
              <a:spcBef>
                <a:spcPts val="0"/>
              </a:spcBef>
              <a:spcAft>
                <a:spcPts val="0"/>
              </a:spcAft>
              <a:buClr>
                <a:schemeClr val="dk2"/>
              </a:buClr>
              <a:buSzPts val="5600"/>
              <a:buFont typeface="Times New Roman"/>
              <a:buNone/>
              <a:defRPr b="1" sz="56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32" name="Google Shape;132;p33"/>
          <p:cNvSpPr/>
          <p:nvPr>
            <p:ph idx="2" type="body"/>
          </p:nvPr>
        </p:nvSpPr>
        <p:spPr>
          <a:xfrm>
            <a:off x="3455988" y="1276350"/>
            <a:ext cx="2232025" cy="1872457"/>
          </a:xfrm>
          <a:prstGeom prst="roundRect">
            <a:avLst>
              <a:gd fmla="val 5865" name="adj"/>
            </a:avLst>
          </a:prstGeom>
          <a:solidFill>
            <a:schemeClr val="accent2"/>
          </a:solidFill>
          <a:ln>
            <a:noFill/>
          </a:ln>
        </p:spPr>
        <p:txBody>
          <a:bodyPr anchorCtr="0" anchor="ctr" bIns="180000" lIns="180000" spcFirstLastPara="1" rIns="180000" wrap="square" tIns="180000">
            <a:normAutofit/>
          </a:bodyPr>
          <a:lstStyle>
            <a:lvl1pPr indent="-228600" lvl="0" marL="457200" algn="ctr">
              <a:lnSpc>
                <a:spcPct val="100000"/>
              </a:lnSpc>
              <a:spcBef>
                <a:spcPts val="0"/>
              </a:spcBef>
              <a:spcAft>
                <a:spcPts val="0"/>
              </a:spcAft>
              <a:buClr>
                <a:schemeClr val="dk2"/>
              </a:buClr>
              <a:buSzPts val="5600"/>
              <a:buFont typeface="Times New Roman"/>
              <a:buNone/>
              <a:defRPr b="1" sz="56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33" name="Google Shape;133;p33"/>
          <p:cNvSpPr/>
          <p:nvPr>
            <p:ph idx="3" type="body"/>
          </p:nvPr>
        </p:nvSpPr>
        <p:spPr>
          <a:xfrm>
            <a:off x="863600" y="1276350"/>
            <a:ext cx="2232025" cy="1871663"/>
          </a:xfrm>
          <a:prstGeom prst="roundRect">
            <a:avLst>
              <a:gd fmla="val 5865" name="adj"/>
            </a:avLst>
          </a:prstGeom>
          <a:solidFill>
            <a:schemeClr val="accent2"/>
          </a:solidFill>
          <a:ln>
            <a:noFill/>
          </a:ln>
        </p:spPr>
        <p:txBody>
          <a:bodyPr anchorCtr="0" anchor="ctr" bIns="180000" lIns="180000" spcFirstLastPara="1" rIns="180000" wrap="square" tIns="180000">
            <a:normAutofit/>
          </a:bodyPr>
          <a:lstStyle>
            <a:lvl1pPr indent="-228600" lvl="0" marL="457200" algn="ctr">
              <a:lnSpc>
                <a:spcPct val="100000"/>
              </a:lnSpc>
              <a:spcBef>
                <a:spcPts val="0"/>
              </a:spcBef>
              <a:spcAft>
                <a:spcPts val="0"/>
              </a:spcAft>
              <a:buClr>
                <a:schemeClr val="dk2"/>
              </a:buClr>
              <a:buSzPts val="5600"/>
              <a:buFont typeface="Times New Roman"/>
              <a:buNone/>
              <a:defRPr b="1" sz="56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34" name="Google Shape;134;p33"/>
          <p:cNvSpPr txBox="1"/>
          <p:nvPr>
            <p:ph idx="4" type="body"/>
          </p:nvPr>
        </p:nvSpPr>
        <p:spPr>
          <a:xfrm>
            <a:off x="6048376" y="3400425"/>
            <a:ext cx="2232025" cy="11509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35" name="Google Shape;135;p33"/>
          <p:cNvSpPr txBox="1"/>
          <p:nvPr>
            <p:ph idx="5" type="body"/>
          </p:nvPr>
        </p:nvSpPr>
        <p:spPr>
          <a:xfrm>
            <a:off x="3455987" y="3400425"/>
            <a:ext cx="2232025" cy="11509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36" name="Google Shape;136;p33"/>
          <p:cNvSpPr txBox="1"/>
          <p:nvPr>
            <p:ph idx="6" type="body"/>
          </p:nvPr>
        </p:nvSpPr>
        <p:spPr>
          <a:xfrm>
            <a:off x="863600" y="3400425"/>
            <a:ext cx="2232025" cy="11509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37" name="Google Shape;137;p33"/>
          <p:cNvSpPr txBox="1"/>
          <p:nvPr>
            <p:ph type="title"/>
          </p:nvPr>
        </p:nvSpPr>
        <p:spPr>
          <a:xfrm>
            <a:off x="863600" y="414259"/>
            <a:ext cx="7416800" cy="64460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950">
          <p15:clr>
            <a:srgbClr val="FBAE40"/>
          </p15:clr>
        </p15:guide>
        <p15:guide id="2" orient="horz" pos="1983">
          <p15:clr>
            <a:srgbClr val="FBAE40"/>
          </p15:clr>
        </p15:guide>
        <p15:guide id="3" pos="2177">
          <p15:clr>
            <a:srgbClr val="FBAE40"/>
          </p15:clr>
        </p15:guide>
        <p15:guide id="4" pos="3583">
          <p15:clr>
            <a:srgbClr val="FBAE40"/>
          </p15:clr>
        </p15:guide>
        <p15:guide id="5" pos="3810">
          <p15:clr>
            <a:srgbClr val="FBAE40"/>
          </p15:clr>
        </p15:guide>
        <p15:guide id="6" orient="horz" pos="804">
          <p15:clr>
            <a:srgbClr val="FBAE40"/>
          </p15:clr>
        </p15:guide>
        <p15:guide id="7" orient="horz" pos="2527">
          <p15:clr>
            <a:srgbClr val="FBAE40"/>
          </p15:clr>
        </p15:guide>
        <p15:guide id="8" orient="horz" pos="667">
          <p15:clr>
            <a:srgbClr val="FBAE40"/>
          </p15:clr>
        </p15:guide>
        <p15:guide id="9" orient="horz" pos="2142">
          <p15:clr>
            <a:srgbClr val="FBAE40"/>
          </p15:clr>
        </p15:guide>
        <p15:guide id="10" pos="612">
          <p15:clr>
            <a:srgbClr val="FBAE40"/>
          </p15:clr>
        </p15:guide>
        <p15:guide id="11" pos="2245">
          <p15:clr>
            <a:srgbClr val="FBAE40"/>
          </p15:clr>
        </p15:guide>
        <p15:guide id="12" pos="38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Rounded Blocks (Turquoise Bg)">
  <p:cSld name="Three Rounded Blocks (Turquoise Bg)">
    <p:spTree>
      <p:nvGrpSpPr>
        <p:cNvPr id="138" name="Shape 138"/>
        <p:cNvGrpSpPr/>
        <p:nvPr/>
      </p:nvGrpSpPr>
      <p:grpSpPr>
        <a:xfrm>
          <a:off x="0" y="0"/>
          <a:ext cx="0" cy="0"/>
          <a:chOff x="0" y="0"/>
          <a:chExt cx="0" cy="0"/>
        </a:xfrm>
      </p:grpSpPr>
      <p:sp>
        <p:nvSpPr>
          <p:cNvPr id="139" name="Google Shape;139;p34"/>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140" name="Google Shape;140;p34"/>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34"/>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34"/>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43" name="Google Shape;143;p34"/>
          <p:cNvSpPr/>
          <p:nvPr>
            <p:ph idx="1" type="body"/>
          </p:nvPr>
        </p:nvSpPr>
        <p:spPr>
          <a:xfrm>
            <a:off x="6048374" y="1492250"/>
            <a:ext cx="2232025" cy="2519363"/>
          </a:xfrm>
          <a:prstGeom prst="roundRect">
            <a:avLst>
              <a:gd fmla="val 4889" name="adj"/>
            </a:avLst>
          </a:prstGeom>
          <a:noFill/>
          <a:ln cap="rnd" cmpd="sng" w="25400">
            <a:solidFill>
              <a:schemeClr val="lt1"/>
            </a:solidFill>
            <a:prstDash val="dot"/>
            <a:round/>
            <a:headEnd len="sm" w="sm" type="none"/>
            <a:tailEnd len="sm" w="sm" type="none"/>
          </a:ln>
        </p:spPr>
        <p:txBody>
          <a:bodyPr anchorCtr="0" anchor="t" bIns="144000" lIns="144000" spcFirstLastPara="1" rIns="144000" wrap="square" tIns="216000">
            <a:normAutofit/>
          </a:bodyPr>
          <a:lstStyle>
            <a:lvl1pPr indent="-228600" lvl="0" marL="457200" algn="ctr">
              <a:lnSpc>
                <a:spcPct val="100000"/>
              </a:lnSpc>
              <a:spcBef>
                <a:spcPts val="0"/>
              </a:spcBef>
              <a:spcAft>
                <a:spcPts val="0"/>
              </a:spcAft>
              <a:buClr>
                <a:schemeClr val="dk2"/>
              </a:buClr>
              <a:buSzPts val="2400"/>
              <a:buFont typeface="Times New Roman"/>
              <a:buNone/>
              <a:defRPr b="1" sz="2400">
                <a:latin typeface="Times New Roman"/>
                <a:ea typeface="Times New Roman"/>
                <a:cs typeface="Times New Roman"/>
                <a:sym typeface="Times New Roman"/>
              </a:defRPr>
            </a:lvl1pPr>
            <a:lvl2pPr indent="-323850" lvl="1" marL="914400" algn="ctr">
              <a:lnSpc>
                <a:spcPct val="100000"/>
              </a:lnSpc>
              <a:spcBef>
                <a:spcPts val="0"/>
              </a:spcBef>
              <a:spcAft>
                <a:spcPts val="0"/>
              </a:spcAft>
              <a:buSzPts val="1500"/>
              <a:buChar char="▪"/>
              <a:defRPr/>
            </a:lvl2pPr>
            <a:lvl3pPr indent="-304800" lvl="2" marL="1371600" algn="ctr">
              <a:lnSpc>
                <a:spcPct val="100000"/>
              </a:lnSpc>
              <a:spcBef>
                <a:spcPts val="750"/>
              </a:spcBef>
              <a:spcAft>
                <a:spcPts val="0"/>
              </a:spcAft>
              <a:buSzPts val="1200"/>
              <a:buChar char="▪"/>
              <a:defRPr/>
            </a:lvl3pPr>
            <a:lvl4pPr indent="-304800" lvl="3" marL="1828800" algn="ctr">
              <a:lnSpc>
                <a:spcPct val="100000"/>
              </a:lnSpc>
              <a:spcBef>
                <a:spcPts val="750"/>
              </a:spcBef>
              <a:spcAft>
                <a:spcPts val="0"/>
              </a:spcAft>
              <a:buSzPts val="1200"/>
              <a:buChar char="▪"/>
              <a:defRPr/>
            </a:lvl4pPr>
            <a:lvl5pPr indent="-304800" lvl="4" marL="2286000" algn="ctr">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44" name="Google Shape;144;p34"/>
          <p:cNvSpPr txBox="1"/>
          <p:nvPr>
            <p:ph idx="2" type="body"/>
          </p:nvPr>
        </p:nvSpPr>
        <p:spPr>
          <a:xfrm>
            <a:off x="6192837" y="2751138"/>
            <a:ext cx="1943100" cy="1116012"/>
          </a:xfrm>
          <a:prstGeom prst="rect">
            <a:avLst/>
          </a:prstGeom>
          <a:noFill/>
          <a:ln>
            <a:noFill/>
          </a:ln>
        </p:spPr>
        <p:txBody>
          <a:bodyPr anchorCtr="0" anchor="t" bIns="0" lIns="0" spcFirstLastPara="1" rIns="0" wrap="square" tIns="0">
            <a:noAutofit/>
          </a:bodyPr>
          <a:lstStyle>
            <a:lvl1pPr indent="-292100" lvl="0" marL="457200" algn="l">
              <a:lnSpc>
                <a:spcPct val="150000"/>
              </a:lnSpc>
              <a:spcBef>
                <a:spcPts val="0"/>
              </a:spcBef>
              <a:spcAft>
                <a:spcPts val="0"/>
              </a:spcAft>
              <a:buClr>
                <a:schemeClr val="lt1"/>
              </a:buClr>
              <a:buSzPts val="1000"/>
              <a:buFont typeface="Noto Sans Symbols"/>
              <a:buChar char="▪"/>
              <a:defRPr sz="1000">
                <a:solidFill>
                  <a:schemeClr val="dk2"/>
                </a:solidFill>
              </a:defRPr>
            </a:lvl1pPr>
            <a:lvl2pPr indent="-292100" lvl="1" marL="914400" algn="l">
              <a:lnSpc>
                <a:spcPct val="150000"/>
              </a:lnSpc>
              <a:spcBef>
                <a:spcPts val="0"/>
              </a:spcBef>
              <a:spcAft>
                <a:spcPts val="0"/>
              </a:spcAft>
              <a:buClr>
                <a:schemeClr val="lt1"/>
              </a:buClr>
              <a:buSzPts val="1000"/>
              <a:buChar char="▪"/>
              <a:defRPr sz="1000">
                <a:solidFill>
                  <a:schemeClr val="dk2"/>
                </a:solidFill>
              </a:defRPr>
            </a:lvl2pPr>
            <a:lvl3pPr indent="-292100" lvl="2" marL="1371600" algn="l">
              <a:lnSpc>
                <a:spcPct val="150000"/>
              </a:lnSpc>
              <a:spcBef>
                <a:spcPts val="0"/>
              </a:spcBef>
              <a:spcAft>
                <a:spcPts val="0"/>
              </a:spcAft>
              <a:buClr>
                <a:schemeClr val="lt1"/>
              </a:buClr>
              <a:buSzPts val="1000"/>
              <a:buChar char="▪"/>
              <a:defRPr sz="1000">
                <a:solidFill>
                  <a:schemeClr val="dk2"/>
                </a:solidFill>
              </a:defRPr>
            </a:lvl3pPr>
            <a:lvl4pPr indent="-292100" lvl="3" marL="1828800" algn="l">
              <a:lnSpc>
                <a:spcPct val="150000"/>
              </a:lnSpc>
              <a:spcBef>
                <a:spcPts val="0"/>
              </a:spcBef>
              <a:spcAft>
                <a:spcPts val="0"/>
              </a:spcAft>
              <a:buClr>
                <a:schemeClr val="lt1"/>
              </a:buClr>
              <a:buSzPts val="1000"/>
              <a:buChar char="▪"/>
              <a:defRPr sz="1000">
                <a:solidFill>
                  <a:schemeClr val="dk2"/>
                </a:solidFill>
              </a:defRPr>
            </a:lvl4pPr>
            <a:lvl5pPr indent="-292100" lvl="4" marL="2286000" algn="l">
              <a:lnSpc>
                <a:spcPct val="150000"/>
              </a:lnSpc>
              <a:spcBef>
                <a:spcPts val="0"/>
              </a:spcBef>
              <a:spcAft>
                <a:spcPts val="0"/>
              </a:spcAft>
              <a:buClr>
                <a:schemeClr val="lt1"/>
              </a:buClr>
              <a:buSzPts val="1000"/>
              <a:buChar char="▪"/>
              <a:defRPr sz="1000">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45" name="Google Shape;145;p34"/>
          <p:cNvSpPr/>
          <p:nvPr>
            <p:ph idx="3" type="body"/>
          </p:nvPr>
        </p:nvSpPr>
        <p:spPr>
          <a:xfrm>
            <a:off x="3455987" y="1492250"/>
            <a:ext cx="2232025" cy="2519363"/>
          </a:xfrm>
          <a:prstGeom prst="roundRect">
            <a:avLst>
              <a:gd fmla="val 4889" name="adj"/>
            </a:avLst>
          </a:prstGeom>
          <a:solidFill>
            <a:schemeClr val="lt1"/>
          </a:solidFill>
          <a:ln>
            <a:noFill/>
          </a:ln>
        </p:spPr>
        <p:txBody>
          <a:bodyPr anchorCtr="0" anchor="t" bIns="144000" lIns="144000" spcFirstLastPara="1" rIns="144000" wrap="square" tIns="216000">
            <a:normAutofit/>
          </a:bodyPr>
          <a:lstStyle>
            <a:lvl1pPr indent="-228600" lvl="0" marL="457200" algn="ctr">
              <a:lnSpc>
                <a:spcPct val="100000"/>
              </a:lnSpc>
              <a:spcBef>
                <a:spcPts val="0"/>
              </a:spcBef>
              <a:spcAft>
                <a:spcPts val="0"/>
              </a:spcAft>
              <a:buClr>
                <a:schemeClr val="dk2"/>
              </a:buClr>
              <a:buSzPts val="2400"/>
              <a:buFont typeface="Times New Roman"/>
              <a:buNone/>
              <a:defRPr b="1" sz="2400">
                <a:latin typeface="Times New Roman"/>
                <a:ea typeface="Times New Roman"/>
                <a:cs typeface="Times New Roman"/>
                <a:sym typeface="Times New Roman"/>
              </a:defRPr>
            </a:lvl1pPr>
            <a:lvl2pPr indent="-323850" lvl="1" marL="914400" algn="ctr">
              <a:lnSpc>
                <a:spcPct val="100000"/>
              </a:lnSpc>
              <a:spcBef>
                <a:spcPts val="0"/>
              </a:spcBef>
              <a:spcAft>
                <a:spcPts val="0"/>
              </a:spcAft>
              <a:buSzPts val="1500"/>
              <a:buChar char="▪"/>
              <a:defRPr/>
            </a:lvl2pPr>
            <a:lvl3pPr indent="-304800" lvl="2" marL="1371600" algn="ctr">
              <a:lnSpc>
                <a:spcPct val="100000"/>
              </a:lnSpc>
              <a:spcBef>
                <a:spcPts val="750"/>
              </a:spcBef>
              <a:spcAft>
                <a:spcPts val="0"/>
              </a:spcAft>
              <a:buSzPts val="1200"/>
              <a:buChar char="▪"/>
              <a:defRPr/>
            </a:lvl3pPr>
            <a:lvl4pPr indent="-304800" lvl="3" marL="1828800" algn="ctr">
              <a:lnSpc>
                <a:spcPct val="100000"/>
              </a:lnSpc>
              <a:spcBef>
                <a:spcPts val="750"/>
              </a:spcBef>
              <a:spcAft>
                <a:spcPts val="0"/>
              </a:spcAft>
              <a:buSzPts val="1200"/>
              <a:buChar char="▪"/>
              <a:defRPr/>
            </a:lvl4pPr>
            <a:lvl5pPr indent="-304800" lvl="4" marL="2286000" algn="ctr">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46" name="Google Shape;146;p34"/>
          <p:cNvSpPr txBox="1"/>
          <p:nvPr>
            <p:ph idx="4" type="body"/>
          </p:nvPr>
        </p:nvSpPr>
        <p:spPr>
          <a:xfrm>
            <a:off x="3600450" y="2751138"/>
            <a:ext cx="1943100" cy="1116012"/>
          </a:xfrm>
          <a:prstGeom prst="rect">
            <a:avLst/>
          </a:prstGeom>
          <a:noFill/>
          <a:ln>
            <a:noFill/>
          </a:ln>
        </p:spPr>
        <p:txBody>
          <a:bodyPr anchorCtr="0" anchor="t" bIns="0" lIns="0" spcFirstLastPara="1" rIns="0" wrap="square" tIns="0">
            <a:noAutofit/>
          </a:bodyPr>
          <a:lstStyle>
            <a:lvl1pPr indent="-292100" lvl="0" marL="457200" algn="l">
              <a:lnSpc>
                <a:spcPct val="150000"/>
              </a:lnSpc>
              <a:spcBef>
                <a:spcPts val="0"/>
              </a:spcBef>
              <a:spcAft>
                <a:spcPts val="0"/>
              </a:spcAft>
              <a:buClr>
                <a:schemeClr val="accent2"/>
              </a:buClr>
              <a:buSzPts val="1000"/>
              <a:buFont typeface="Noto Sans Symbols"/>
              <a:buChar char="▪"/>
              <a:defRPr sz="1000"/>
            </a:lvl1pPr>
            <a:lvl2pPr indent="-292100" lvl="1" marL="914400" algn="l">
              <a:lnSpc>
                <a:spcPct val="150000"/>
              </a:lnSpc>
              <a:spcBef>
                <a:spcPts val="0"/>
              </a:spcBef>
              <a:spcAft>
                <a:spcPts val="0"/>
              </a:spcAft>
              <a:buSzPts val="1000"/>
              <a:buChar char="▪"/>
              <a:defRPr sz="1000"/>
            </a:lvl2pPr>
            <a:lvl3pPr indent="-292100" lvl="2" marL="1371600" algn="l">
              <a:lnSpc>
                <a:spcPct val="150000"/>
              </a:lnSpc>
              <a:spcBef>
                <a:spcPts val="0"/>
              </a:spcBef>
              <a:spcAft>
                <a:spcPts val="0"/>
              </a:spcAft>
              <a:buSzPts val="1000"/>
              <a:buChar char="▪"/>
              <a:defRPr sz="1000"/>
            </a:lvl3pPr>
            <a:lvl4pPr indent="-292100" lvl="3" marL="1828800" algn="l">
              <a:lnSpc>
                <a:spcPct val="150000"/>
              </a:lnSpc>
              <a:spcBef>
                <a:spcPts val="0"/>
              </a:spcBef>
              <a:spcAft>
                <a:spcPts val="0"/>
              </a:spcAft>
              <a:buSzPts val="1000"/>
              <a:buChar char="▪"/>
              <a:defRPr sz="1000"/>
            </a:lvl4pPr>
            <a:lvl5pPr indent="-292100" lvl="4" marL="2286000" algn="l">
              <a:lnSpc>
                <a:spcPct val="150000"/>
              </a:lnSpc>
              <a:spcBef>
                <a:spcPts val="0"/>
              </a:spcBef>
              <a:spcAft>
                <a:spcPts val="0"/>
              </a:spcAft>
              <a:buSzPts val="1000"/>
              <a:buChar char="▪"/>
              <a:defRPr sz="1000"/>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47" name="Google Shape;147;p34"/>
          <p:cNvSpPr/>
          <p:nvPr>
            <p:ph idx="5" type="body"/>
          </p:nvPr>
        </p:nvSpPr>
        <p:spPr>
          <a:xfrm>
            <a:off x="863600" y="1492250"/>
            <a:ext cx="2232025" cy="2519363"/>
          </a:xfrm>
          <a:prstGeom prst="roundRect">
            <a:avLst>
              <a:gd fmla="val 4889" name="adj"/>
            </a:avLst>
          </a:prstGeom>
          <a:solidFill>
            <a:schemeClr val="lt1"/>
          </a:solidFill>
          <a:ln>
            <a:noFill/>
          </a:ln>
        </p:spPr>
        <p:txBody>
          <a:bodyPr anchorCtr="0" anchor="t" bIns="144000" lIns="144000" spcFirstLastPara="1" rIns="144000" wrap="square" tIns="216000">
            <a:normAutofit/>
          </a:bodyPr>
          <a:lstStyle>
            <a:lvl1pPr indent="-228600" lvl="0" marL="457200" algn="ctr">
              <a:lnSpc>
                <a:spcPct val="100000"/>
              </a:lnSpc>
              <a:spcBef>
                <a:spcPts val="0"/>
              </a:spcBef>
              <a:spcAft>
                <a:spcPts val="0"/>
              </a:spcAft>
              <a:buClr>
                <a:schemeClr val="dk2"/>
              </a:buClr>
              <a:buSzPts val="2400"/>
              <a:buFont typeface="Times New Roman"/>
              <a:buNone/>
              <a:defRPr b="1" sz="2400">
                <a:latin typeface="Times New Roman"/>
                <a:ea typeface="Times New Roman"/>
                <a:cs typeface="Times New Roman"/>
                <a:sym typeface="Times New Roman"/>
              </a:defRPr>
            </a:lvl1pPr>
            <a:lvl2pPr indent="-323850" lvl="1" marL="914400" algn="ctr">
              <a:lnSpc>
                <a:spcPct val="100000"/>
              </a:lnSpc>
              <a:spcBef>
                <a:spcPts val="0"/>
              </a:spcBef>
              <a:spcAft>
                <a:spcPts val="0"/>
              </a:spcAft>
              <a:buSzPts val="1500"/>
              <a:buChar char="▪"/>
              <a:defRPr/>
            </a:lvl2pPr>
            <a:lvl3pPr indent="-304800" lvl="2" marL="1371600" algn="ctr">
              <a:lnSpc>
                <a:spcPct val="100000"/>
              </a:lnSpc>
              <a:spcBef>
                <a:spcPts val="750"/>
              </a:spcBef>
              <a:spcAft>
                <a:spcPts val="0"/>
              </a:spcAft>
              <a:buSzPts val="1200"/>
              <a:buChar char="▪"/>
              <a:defRPr/>
            </a:lvl3pPr>
            <a:lvl4pPr indent="-304800" lvl="3" marL="1828800" algn="ctr">
              <a:lnSpc>
                <a:spcPct val="100000"/>
              </a:lnSpc>
              <a:spcBef>
                <a:spcPts val="750"/>
              </a:spcBef>
              <a:spcAft>
                <a:spcPts val="0"/>
              </a:spcAft>
              <a:buSzPts val="1200"/>
              <a:buChar char="▪"/>
              <a:defRPr/>
            </a:lvl4pPr>
            <a:lvl5pPr indent="-304800" lvl="4" marL="2286000" algn="ctr">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48" name="Google Shape;148;p34"/>
          <p:cNvSpPr txBox="1"/>
          <p:nvPr>
            <p:ph idx="6" type="body"/>
          </p:nvPr>
        </p:nvSpPr>
        <p:spPr>
          <a:xfrm>
            <a:off x="1008063" y="2751138"/>
            <a:ext cx="1943100" cy="1116012"/>
          </a:xfrm>
          <a:prstGeom prst="rect">
            <a:avLst/>
          </a:prstGeom>
          <a:noFill/>
          <a:ln>
            <a:noFill/>
          </a:ln>
        </p:spPr>
        <p:txBody>
          <a:bodyPr anchorCtr="0" anchor="t" bIns="0" lIns="0" spcFirstLastPara="1" rIns="0" wrap="square" tIns="0">
            <a:noAutofit/>
          </a:bodyPr>
          <a:lstStyle>
            <a:lvl1pPr indent="-292100" lvl="0" marL="457200" algn="l">
              <a:lnSpc>
                <a:spcPct val="150000"/>
              </a:lnSpc>
              <a:spcBef>
                <a:spcPts val="0"/>
              </a:spcBef>
              <a:spcAft>
                <a:spcPts val="0"/>
              </a:spcAft>
              <a:buClr>
                <a:schemeClr val="accent2"/>
              </a:buClr>
              <a:buSzPts val="1000"/>
              <a:buFont typeface="Noto Sans Symbols"/>
              <a:buChar char="▪"/>
              <a:defRPr sz="1000"/>
            </a:lvl1pPr>
            <a:lvl2pPr indent="-292100" lvl="1" marL="914400" algn="l">
              <a:lnSpc>
                <a:spcPct val="150000"/>
              </a:lnSpc>
              <a:spcBef>
                <a:spcPts val="0"/>
              </a:spcBef>
              <a:spcAft>
                <a:spcPts val="0"/>
              </a:spcAft>
              <a:buSzPts val="1000"/>
              <a:buChar char="▪"/>
              <a:defRPr sz="1000"/>
            </a:lvl2pPr>
            <a:lvl3pPr indent="-292100" lvl="2" marL="1371600" algn="l">
              <a:lnSpc>
                <a:spcPct val="150000"/>
              </a:lnSpc>
              <a:spcBef>
                <a:spcPts val="0"/>
              </a:spcBef>
              <a:spcAft>
                <a:spcPts val="0"/>
              </a:spcAft>
              <a:buSzPts val="1000"/>
              <a:buChar char="▪"/>
              <a:defRPr sz="1000"/>
            </a:lvl3pPr>
            <a:lvl4pPr indent="-292100" lvl="3" marL="1828800" algn="l">
              <a:lnSpc>
                <a:spcPct val="150000"/>
              </a:lnSpc>
              <a:spcBef>
                <a:spcPts val="0"/>
              </a:spcBef>
              <a:spcAft>
                <a:spcPts val="0"/>
              </a:spcAft>
              <a:buSzPts val="1000"/>
              <a:buChar char="▪"/>
              <a:defRPr sz="1000"/>
            </a:lvl4pPr>
            <a:lvl5pPr indent="-292100" lvl="4" marL="2286000" algn="l">
              <a:lnSpc>
                <a:spcPct val="150000"/>
              </a:lnSpc>
              <a:spcBef>
                <a:spcPts val="0"/>
              </a:spcBef>
              <a:spcAft>
                <a:spcPts val="0"/>
              </a:spcAft>
              <a:buSzPts val="1000"/>
              <a:buChar char="▪"/>
              <a:defRPr sz="1000"/>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49" name="Google Shape;149;p34"/>
          <p:cNvSpPr txBox="1"/>
          <p:nvPr>
            <p:ph type="title"/>
          </p:nvPr>
        </p:nvSpPr>
        <p:spPr>
          <a:xfrm>
            <a:off x="863600" y="414259"/>
            <a:ext cx="7416800" cy="64460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950">
          <p15:clr>
            <a:srgbClr val="FBAE40"/>
          </p15:clr>
        </p15:guide>
        <p15:guide id="2" orient="horz" pos="2527">
          <p15:clr>
            <a:srgbClr val="FBAE40"/>
          </p15:clr>
        </p15:guide>
        <p15:guide id="3" pos="2177">
          <p15:clr>
            <a:srgbClr val="FBAE40"/>
          </p15:clr>
        </p15:guide>
        <p15:guide id="4" pos="3583">
          <p15:clr>
            <a:srgbClr val="FBAE40"/>
          </p15:clr>
        </p15:guide>
        <p15:guide id="5" pos="3810">
          <p15:clr>
            <a:srgbClr val="FBAE40"/>
          </p15:clr>
        </p15:guide>
        <p15:guide id="6" orient="horz" pos="940">
          <p15:clr>
            <a:srgbClr val="FBAE40"/>
          </p15:clr>
        </p15:guide>
        <p15:guide id="7" orient="horz" pos="667">
          <p15:clr>
            <a:srgbClr val="FBAE40"/>
          </p15:clr>
        </p15:guide>
        <p15:guide id="8" orient="horz" pos="1166">
          <p15:clr>
            <a:srgbClr val="FBAE40"/>
          </p15:clr>
        </p15:guide>
        <p15:guide id="9" pos="2268">
          <p15:clr>
            <a:srgbClr val="FBAE40"/>
          </p15:clr>
        </p15:guide>
        <p15:guide id="10" pos="635">
          <p15:clr>
            <a:srgbClr val="FBAE40"/>
          </p15:clr>
        </p15:guide>
        <p15:guide id="11" pos="1859">
          <p15:clr>
            <a:srgbClr val="FBAE40"/>
          </p15:clr>
        </p15:guide>
        <p15:guide id="12" orient="horz" pos="1733">
          <p15:clr>
            <a:srgbClr val="FBAE40"/>
          </p15:clr>
        </p15:guide>
        <p15:guide id="13" orient="horz" pos="2436">
          <p15:clr>
            <a:srgbClr val="FBAE40"/>
          </p15:clr>
        </p15:guide>
        <p15:guide id="14" pos="3492">
          <p15:clr>
            <a:srgbClr val="FBAE40"/>
          </p15:clr>
        </p15:guide>
        <p15:guide id="15" pos="3901">
          <p15:clr>
            <a:srgbClr val="FBAE40"/>
          </p15:clr>
        </p15:guide>
        <p15:guide id="16" pos="51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References">
  <p:cSld name="Customer References">
    <p:spTree>
      <p:nvGrpSpPr>
        <p:cNvPr id="150" name="Shape 150"/>
        <p:cNvGrpSpPr/>
        <p:nvPr/>
      </p:nvGrpSpPr>
      <p:grpSpPr>
        <a:xfrm>
          <a:off x="0" y="0"/>
          <a:ext cx="0" cy="0"/>
          <a:chOff x="0" y="0"/>
          <a:chExt cx="0" cy="0"/>
        </a:xfrm>
      </p:grpSpPr>
      <p:sp>
        <p:nvSpPr>
          <p:cNvPr id="151" name="Google Shape;151;p35"/>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52" name="Google Shape;152;p35"/>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35"/>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35"/>
          <p:cNvSpPr/>
          <p:nvPr>
            <p:ph idx="1" type="body"/>
          </p:nvPr>
        </p:nvSpPr>
        <p:spPr>
          <a:xfrm>
            <a:off x="6012400" y="1977856"/>
            <a:ext cx="2268000" cy="1872000"/>
          </a:xfrm>
          <a:prstGeom prst="roundRect">
            <a:avLst>
              <a:gd fmla="val 5051" name="adj"/>
            </a:avLst>
          </a:prstGeom>
          <a:noFill/>
          <a:ln cap="rnd" cmpd="sng" w="25400">
            <a:solidFill>
              <a:schemeClr val="accent2"/>
            </a:solidFill>
            <a:prstDash val="dot"/>
            <a:round/>
            <a:headEnd len="sm" w="sm" type="none"/>
            <a:tailEnd len="sm" w="sm" type="none"/>
          </a:ln>
        </p:spPr>
        <p:txBody>
          <a:bodyPr anchorCtr="0" anchor="ctr" bIns="180000" lIns="180000" spcFirstLastPara="1" rIns="180000" wrap="square" tIns="108000">
            <a:normAutofit/>
          </a:bodyPr>
          <a:lstStyle>
            <a:lvl1pPr indent="-228600" lvl="0" marL="457200" algn="ctr">
              <a:lnSpc>
                <a:spcPct val="120000"/>
              </a:lnSpc>
              <a:spcBef>
                <a:spcPts val="0"/>
              </a:spcBef>
              <a:spcAft>
                <a:spcPts val="0"/>
              </a:spcAft>
              <a:buClr>
                <a:schemeClr val="accent2"/>
              </a:buClr>
              <a:buSzPts val="1500"/>
              <a:buFont typeface="Times New Roman"/>
              <a:buNone/>
              <a:defRPr b="1">
                <a:solidFill>
                  <a:schemeClr val="accent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55" name="Google Shape;155;p35"/>
          <p:cNvSpPr/>
          <p:nvPr>
            <p:ph idx="2" type="body"/>
          </p:nvPr>
        </p:nvSpPr>
        <p:spPr>
          <a:xfrm>
            <a:off x="863599" y="1276350"/>
            <a:ext cx="4752000" cy="3275013"/>
          </a:xfrm>
          <a:prstGeom prst="roundRect">
            <a:avLst>
              <a:gd fmla="val 5051" name="adj"/>
            </a:avLst>
          </a:prstGeom>
          <a:noFill/>
          <a:ln cap="rnd" cmpd="sng" w="25400">
            <a:solidFill>
              <a:schemeClr val="accent2"/>
            </a:solidFill>
            <a:prstDash val="dot"/>
            <a:round/>
            <a:headEnd len="sm" w="sm" type="none"/>
            <a:tailEnd len="sm" w="sm" type="none"/>
          </a:ln>
        </p:spPr>
        <p:txBody>
          <a:bodyPr anchorCtr="0" anchor="ctr" bIns="180000" lIns="180000" spcFirstLastPara="1" rIns="180000" wrap="square" tIns="180000">
            <a:normAutofit/>
          </a:bodyPr>
          <a:lstStyle>
            <a:lvl1pPr indent="-228600" lvl="0" marL="457200" algn="ctr">
              <a:lnSpc>
                <a:spcPct val="100000"/>
              </a:lnSpc>
              <a:spcBef>
                <a:spcPts val="0"/>
              </a:spcBef>
              <a:spcAft>
                <a:spcPts val="0"/>
              </a:spcAft>
              <a:buClr>
                <a:schemeClr val="accent2"/>
              </a:buClr>
              <a:buSzPts val="1500"/>
              <a:buFont typeface="Times New Roman"/>
              <a:buNone/>
              <a:defRPr b="1">
                <a:solidFill>
                  <a:schemeClr val="accent2"/>
                </a:solidFill>
                <a:latin typeface="Times New Roman"/>
                <a:ea typeface="Times New Roman"/>
                <a:cs typeface="Times New Roman"/>
                <a:sym typeface="Times New Roman"/>
              </a:defRPr>
            </a:lvl1pPr>
            <a:lvl2pPr indent="-342900" lvl="1" marL="914400" algn="l">
              <a:lnSpc>
                <a:spcPct val="100000"/>
              </a:lnSpc>
              <a:spcBef>
                <a:spcPts val="75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cxnSp>
        <p:nvCxnSpPr>
          <p:cNvPr id="156" name="Google Shape;156;p35"/>
          <p:cNvCxnSpPr>
            <a:stCxn id="154" idx="1"/>
            <a:endCxn id="155" idx="3"/>
          </p:cNvCxnSpPr>
          <p:nvPr/>
        </p:nvCxnSpPr>
        <p:spPr>
          <a:xfrm rot="10800000">
            <a:off x="5615500" y="2913856"/>
            <a:ext cx="396900" cy="0"/>
          </a:xfrm>
          <a:prstGeom prst="straightConnector1">
            <a:avLst/>
          </a:prstGeom>
          <a:noFill/>
          <a:ln cap="rnd" cmpd="sng" w="25400">
            <a:solidFill>
              <a:schemeClr val="accent2"/>
            </a:solidFill>
            <a:prstDash val="dot"/>
            <a:round/>
            <a:headEnd len="sm" w="sm" type="none"/>
            <a:tailEnd len="sm" w="sm" type="none"/>
          </a:ln>
        </p:spPr>
      </p:cxnSp>
      <p:sp>
        <p:nvSpPr>
          <p:cNvPr id="157" name="Google Shape;157;p35"/>
          <p:cNvSpPr/>
          <p:nvPr>
            <p:ph idx="3" type="pic"/>
          </p:nvPr>
        </p:nvSpPr>
        <p:spPr>
          <a:xfrm>
            <a:off x="1258888" y="1671956"/>
            <a:ext cx="864000" cy="432000"/>
          </a:xfrm>
          <a:prstGeom prst="rect">
            <a:avLst/>
          </a:prstGeom>
          <a:noFill/>
          <a:ln>
            <a:noFill/>
          </a:ln>
        </p:spPr>
      </p:sp>
      <p:sp>
        <p:nvSpPr>
          <p:cNvPr id="158" name="Google Shape;158;p35"/>
          <p:cNvSpPr/>
          <p:nvPr>
            <p:ph idx="4" type="pic"/>
          </p:nvPr>
        </p:nvSpPr>
        <p:spPr>
          <a:xfrm>
            <a:off x="1260000" y="2359594"/>
            <a:ext cx="864000" cy="432000"/>
          </a:xfrm>
          <a:prstGeom prst="rect">
            <a:avLst/>
          </a:prstGeom>
          <a:noFill/>
          <a:ln>
            <a:noFill/>
          </a:ln>
        </p:spPr>
      </p:sp>
      <p:sp>
        <p:nvSpPr>
          <p:cNvPr id="159" name="Google Shape;159;p35"/>
          <p:cNvSpPr/>
          <p:nvPr>
            <p:ph idx="5" type="pic"/>
          </p:nvPr>
        </p:nvSpPr>
        <p:spPr>
          <a:xfrm>
            <a:off x="1260000" y="3041835"/>
            <a:ext cx="864000" cy="432000"/>
          </a:xfrm>
          <a:prstGeom prst="rect">
            <a:avLst/>
          </a:prstGeom>
          <a:noFill/>
          <a:ln>
            <a:noFill/>
          </a:ln>
        </p:spPr>
      </p:sp>
      <p:sp>
        <p:nvSpPr>
          <p:cNvPr id="160" name="Google Shape;160;p35"/>
          <p:cNvSpPr/>
          <p:nvPr>
            <p:ph idx="6" type="pic"/>
          </p:nvPr>
        </p:nvSpPr>
        <p:spPr>
          <a:xfrm>
            <a:off x="1260000" y="3724075"/>
            <a:ext cx="864000" cy="432000"/>
          </a:xfrm>
          <a:prstGeom prst="rect">
            <a:avLst/>
          </a:prstGeom>
          <a:noFill/>
          <a:ln>
            <a:noFill/>
          </a:ln>
        </p:spPr>
      </p:sp>
      <p:sp>
        <p:nvSpPr>
          <p:cNvPr id="161" name="Google Shape;161;p35"/>
          <p:cNvSpPr/>
          <p:nvPr>
            <p:ph idx="7" type="pic"/>
          </p:nvPr>
        </p:nvSpPr>
        <p:spPr>
          <a:xfrm>
            <a:off x="2806738" y="1671638"/>
            <a:ext cx="864000" cy="432000"/>
          </a:xfrm>
          <a:prstGeom prst="rect">
            <a:avLst/>
          </a:prstGeom>
          <a:noFill/>
          <a:ln>
            <a:noFill/>
          </a:ln>
        </p:spPr>
      </p:sp>
      <p:sp>
        <p:nvSpPr>
          <p:cNvPr id="162" name="Google Shape;162;p35"/>
          <p:cNvSpPr/>
          <p:nvPr>
            <p:ph idx="8" type="pic"/>
          </p:nvPr>
        </p:nvSpPr>
        <p:spPr>
          <a:xfrm>
            <a:off x="2807850" y="2359276"/>
            <a:ext cx="864000" cy="432000"/>
          </a:xfrm>
          <a:prstGeom prst="rect">
            <a:avLst/>
          </a:prstGeom>
          <a:noFill/>
          <a:ln>
            <a:noFill/>
          </a:ln>
        </p:spPr>
      </p:sp>
      <p:sp>
        <p:nvSpPr>
          <p:cNvPr id="163" name="Google Shape;163;p35"/>
          <p:cNvSpPr/>
          <p:nvPr>
            <p:ph idx="9" type="pic"/>
          </p:nvPr>
        </p:nvSpPr>
        <p:spPr>
          <a:xfrm>
            <a:off x="2807850" y="3041517"/>
            <a:ext cx="864000" cy="432000"/>
          </a:xfrm>
          <a:prstGeom prst="rect">
            <a:avLst/>
          </a:prstGeom>
          <a:noFill/>
          <a:ln>
            <a:noFill/>
          </a:ln>
        </p:spPr>
      </p:sp>
      <p:sp>
        <p:nvSpPr>
          <p:cNvPr id="164" name="Google Shape;164;p35"/>
          <p:cNvSpPr/>
          <p:nvPr>
            <p:ph idx="13" type="pic"/>
          </p:nvPr>
        </p:nvSpPr>
        <p:spPr>
          <a:xfrm>
            <a:off x="2807850" y="3723757"/>
            <a:ext cx="864000" cy="432000"/>
          </a:xfrm>
          <a:prstGeom prst="rect">
            <a:avLst/>
          </a:prstGeom>
          <a:noFill/>
          <a:ln>
            <a:noFill/>
          </a:ln>
        </p:spPr>
      </p:sp>
      <p:sp>
        <p:nvSpPr>
          <p:cNvPr id="165" name="Google Shape;165;p35"/>
          <p:cNvSpPr/>
          <p:nvPr>
            <p:ph idx="14" type="pic"/>
          </p:nvPr>
        </p:nvSpPr>
        <p:spPr>
          <a:xfrm>
            <a:off x="4356812" y="1671638"/>
            <a:ext cx="864000" cy="432000"/>
          </a:xfrm>
          <a:prstGeom prst="rect">
            <a:avLst/>
          </a:prstGeom>
          <a:noFill/>
          <a:ln>
            <a:noFill/>
          </a:ln>
        </p:spPr>
      </p:sp>
      <p:sp>
        <p:nvSpPr>
          <p:cNvPr id="166" name="Google Shape;166;p35"/>
          <p:cNvSpPr/>
          <p:nvPr>
            <p:ph idx="15" type="pic"/>
          </p:nvPr>
        </p:nvSpPr>
        <p:spPr>
          <a:xfrm>
            <a:off x="4356812" y="2359594"/>
            <a:ext cx="864000" cy="432000"/>
          </a:xfrm>
          <a:prstGeom prst="rect">
            <a:avLst/>
          </a:prstGeom>
          <a:noFill/>
          <a:ln>
            <a:noFill/>
          </a:ln>
        </p:spPr>
      </p:sp>
      <p:sp>
        <p:nvSpPr>
          <p:cNvPr id="167" name="Google Shape;167;p35"/>
          <p:cNvSpPr/>
          <p:nvPr>
            <p:ph idx="16" type="pic"/>
          </p:nvPr>
        </p:nvSpPr>
        <p:spPr>
          <a:xfrm>
            <a:off x="4356812" y="3041835"/>
            <a:ext cx="864000" cy="432000"/>
          </a:xfrm>
          <a:prstGeom prst="rect">
            <a:avLst/>
          </a:prstGeom>
          <a:noFill/>
          <a:ln>
            <a:noFill/>
          </a:ln>
        </p:spPr>
      </p:sp>
      <p:sp>
        <p:nvSpPr>
          <p:cNvPr id="168" name="Google Shape;168;p35"/>
          <p:cNvSpPr/>
          <p:nvPr>
            <p:ph idx="17" type="pic"/>
          </p:nvPr>
        </p:nvSpPr>
        <p:spPr>
          <a:xfrm>
            <a:off x="4356812" y="3724075"/>
            <a:ext cx="864000" cy="432000"/>
          </a:xfrm>
          <a:prstGeom prst="rect">
            <a:avLst/>
          </a:prstGeom>
          <a:noFill/>
          <a:ln>
            <a:noFill/>
          </a:ln>
        </p:spPr>
      </p:sp>
      <p:sp>
        <p:nvSpPr>
          <p:cNvPr id="169" name="Google Shape;169;p35"/>
          <p:cNvSpPr txBox="1"/>
          <p:nvPr>
            <p:ph type="title"/>
          </p:nvPr>
        </p:nvSpPr>
        <p:spPr>
          <a:xfrm>
            <a:off x="863600" y="414259"/>
            <a:ext cx="7416800" cy="64460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667">
          <p15:clr>
            <a:srgbClr val="FBAE40"/>
          </p15:clr>
        </p15:guide>
        <p15:guide id="2" orient="horz" pos="804">
          <p15:clr>
            <a:srgbClr val="FBAE40"/>
          </p15:clr>
        </p15:guide>
        <p15:guide id="3" orient="horz" pos="2867">
          <p15:clr>
            <a:srgbClr val="FBAE40"/>
          </p15:clr>
        </p15:guide>
        <p15:guide id="4" orient="horz" pos="2618">
          <p15:clr>
            <a:srgbClr val="FBAE40"/>
          </p15:clr>
        </p15:guide>
        <p15:guide id="5" pos="793">
          <p15:clr>
            <a:srgbClr val="FBAE40"/>
          </p15:clr>
        </p15:guide>
        <p15:guide id="6" pos="3538">
          <p15:clr>
            <a:srgbClr val="FBAE40"/>
          </p15:clr>
        </p15:guide>
        <p15:guide id="7" pos="3288">
          <p15:clr>
            <a:srgbClr val="FBAE40"/>
          </p15:clr>
        </p15:guide>
        <p15:guide id="8" pos="3787">
          <p15:clr>
            <a:srgbClr val="FBAE40"/>
          </p15:clr>
        </p15:guide>
        <p15:guide id="9" orient="horz" pos="1053">
          <p15:clr>
            <a:srgbClr val="FBAE40"/>
          </p15:clr>
        </p15:guide>
        <p15:guide id="10" pos="1338">
          <p15:clr>
            <a:srgbClr val="FBAE40"/>
          </p15:clr>
        </p15:guide>
        <p15:guide id="11" pos="1769">
          <p15:clr>
            <a:srgbClr val="FBAE40"/>
          </p15:clr>
        </p15:guide>
        <p15:guide id="12" pos="27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ad Map 2">
  <p:cSld name="Road Map 2">
    <p:spTree>
      <p:nvGrpSpPr>
        <p:cNvPr id="170" name="Shape 170"/>
        <p:cNvGrpSpPr/>
        <p:nvPr/>
      </p:nvGrpSpPr>
      <p:grpSpPr>
        <a:xfrm>
          <a:off x="0" y="0"/>
          <a:ext cx="0" cy="0"/>
          <a:chOff x="0" y="0"/>
          <a:chExt cx="0" cy="0"/>
        </a:xfrm>
      </p:grpSpPr>
      <p:sp>
        <p:nvSpPr>
          <p:cNvPr id="171" name="Google Shape;171;p36"/>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172" name="Google Shape;172;p36"/>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73" name="Google Shape;173;p36"/>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36"/>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36"/>
          <p:cNvSpPr txBox="1"/>
          <p:nvPr>
            <p:ph idx="1" type="body"/>
          </p:nvPr>
        </p:nvSpPr>
        <p:spPr>
          <a:xfrm>
            <a:off x="3168002" y="1492250"/>
            <a:ext cx="1980262" cy="539751"/>
          </a:xfrm>
          <a:prstGeom prst="rect">
            <a:avLst/>
          </a:prstGeom>
          <a:noFill/>
          <a:ln>
            <a:noFill/>
          </a:ln>
        </p:spPr>
        <p:txBody>
          <a:bodyPr anchorCtr="0" anchor="b" bIns="0" lIns="0" spcFirstLastPara="1" rIns="0" wrap="square" tIns="0">
            <a:normAutofit/>
          </a:bodyPr>
          <a:lstStyle>
            <a:lvl1pPr indent="-228600" lvl="0" marL="457200" algn="r">
              <a:lnSpc>
                <a:spcPct val="100000"/>
              </a:lnSpc>
              <a:spcBef>
                <a:spcPts val="0"/>
              </a:spcBef>
              <a:spcAft>
                <a:spcPts val="0"/>
              </a:spcAft>
              <a:buClr>
                <a:schemeClr val="dk2"/>
              </a:buClr>
              <a:buSzPts val="1500"/>
              <a:buFont typeface="Times New Roman"/>
              <a:buNone/>
              <a:defRPr b="1">
                <a:latin typeface="Times New Roman"/>
                <a:ea typeface="Times New Roman"/>
                <a:cs typeface="Times New Roman"/>
                <a:sym typeface="Times New Roman"/>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76" name="Google Shape;176;p36"/>
          <p:cNvSpPr txBox="1"/>
          <p:nvPr>
            <p:ph idx="2" type="body"/>
          </p:nvPr>
        </p:nvSpPr>
        <p:spPr>
          <a:xfrm>
            <a:off x="863600" y="1492249"/>
            <a:ext cx="1728401" cy="539751"/>
          </a:xfrm>
          <a:prstGeom prst="rect">
            <a:avLst/>
          </a:prstGeom>
          <a:noFill/>
          <a:ln>
            <a:noFill/>
          </a:ln>
        </p:spPr>
        <p:txBody>
          <a:bodyPr anchorCtr="0" anchor="b" bIns="0" lIns="0" spcFirstLastPara="1" rIns="0" wrap="square" tIns="0">
            <a:normAutofit/>
          </a:bodyPr>
          <a:lstStyle>
            <a:lvl1pPr indent="-228600" lvl="0" marL="457200" algn="r">
              <a:lnSpc>
                <a:spcPct val="100000"/>
              </a:lnSpc>
              <a:spcBef>
                <a:spcPts val="0"/>
              </a:spcBef>
              <a:spcAft>
                <a:spcPts val="0"/>
              </a:spcAft>
              <a:buClr>
                <a:schemeClr val="dk2"/>
              </a:buClr>
              <a:buSzPts val="1500"/>
              <a:buFont typeface="Times New Roman"/>
              <a:buNone/>
              <a:defRPr b="1">
                <a:latin typeface="Times New Roman"/>
                <a:ea typeface="Times New Roman"/>
                <a:cs typeface="Times New Roman"/>
                <a:sym typeface="Times New Roman"/>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77" name="Google Shape;177;p36"/>
          <p:cNvSpPr txBox="1"/>
          <p:nvPr>
            <p:ph idx="3" type="body"/>
          </p:nvPr>
        </p:nvSpPr>
        <p:spPr>
          <a:xfrm>
            <a:off x="5724001" y="1492248"/>
            <a:ext cx="1980263" cy="539752"/>
          </a:xfrm>
          <a:prstGeom prst="rect">
            <a:avLst/>
          </a:prstGeom>
          <a:noFill/>
          <a:ln>
            <a:noFill/>
          </a:ln>
        </p:spPr>
        <p:txBody>
          <a:bodyPr anchorCtr="0" anchor="b" bIns="0" lIns="0" spcFirstLastPara="1" rIns="0" wrap="square" tIns="0">
            <a:normAutofit/>
          </a:bodyPr>
          <a:lstStyle>
            <a:lvl1pPr indent="-228600" lvl="0" marL="457200" algn="r">
              <a:lnSpc>
                <a:spcPct val="100000"/>
              </a:lnSpc>
              <a:spcBef>
                <a:spcPts val="0"/>
              </a:spcBef>
              <a:spcAft>
                <a:spcPts val="0"/>
              </a:spcAft>
              <a:buClr>
                <a:schemeClr val="dk2"/>
              </a:buClr>
              <a:buSzPts val="1500"/>
              <a:buFont typeface="Times New Roman"/>
              <a:buNone/>
              <a:defRPr b="1">
                <a:latin typeface="Times New Roman"/>
                <a:ea typeface="Times New Roman"/>
                <a:cs typeface="Times New Roman"/>
                <a:sym typeface="Times New Roman"/>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78" name="Google Shape;178;p36"/>
          <p:cNvSpPr/>
          <p:nvPr>
            <p:ph idx="4" type="body"/>
          </p:nvPr>
        </p:nvSpPr>
        <p:spPr>
          <a:xfrm>
            <a:off x="5148000" y="2247900"/>
            <a:ext cx="3132000" cy="1152525"/>
          </a:xfrm>
          <a:prstGeom prst="homePlate">
            <a:avLst>
              <a:gd fmla="val 49826" name="adj"/>
            </a:avLst>
          </a:prstGeom>
          <a:solidFill>
            <a:srgbClr val="A3E7EA"/>
          </a:solidFill>
          <a:ln>
            <a:noFill/>
          </a:ln>
        </p:spPr>
        <p:txBody>
          <a:bodyPr anchorCtr="0" anchor="ctr" bIns="0" lIns="1368000" spcFirstLastPara="1" rIns="360000" wrap="square" tIns="0">
            <a:normAutofit/>
          </a:bodyPr>
          <a:lstStyle>
            <a:lvl1pPr indent="-228600" lvl="0" marL="457200" algn="l">
              <a:lnSpc>
                <a:spcPct val="100000"/>
              </a:lnSpc>
              <a:spcBef>
                <a:spcPts val="0"/>
              </a:spcBef>
              <a:spcAft>
                <a:spcPts val="0"/>
              </a:spcAft>
              <a:buClr>
                <a:schemeClr val="dk2"/>
              </a:buClr>
              <a:buSzPts val="1600"/>
              <a:buFont typeface="Times New Roman"/>
              <a:buNone/>
              <a:defRPr b="1" i="0" sz="1600" u="none" cap="none" strike="noStrike">
                <a:solidFill>
                  <a:schemeClr val="dk2"/>
                </a:solidFill>
                <a:latin typeface="Times New Roman"/>
                <a:ea typeface="Times New Roman"/>
                <a:cs typeface="Times New Roman"/>
                <a:sym typeface="Times New Roman"/>
              </a:defRPr>
            </a:lvl1pPr>
            <a:lvl2pPr indent="-342900" lvl="1" marL="914400" algn="l">
              <a:lnSpc>
                <a:spcPct val="100000"/>
              </a:lnSpc>
              <a:spcBef>
                <a:spcPts val="75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79" name="Google Shape;179;p36"/>
          <p:cNvSpPr/>
          <p:nvPr>
            <p:ph idx="5" type="body"/>
          </p:nvPr>
        </p:nvSpPr>
        <p:spPr>
          <a:xfrm>
            <a:off x="2592001" y="2247900"/>
            <a:ext cx="3132000" cy="1152525"/>
          </a:xfrm>
          <a:prstGeom prst="homePlate">
            <a:avLst>
              <a:gd fmla="val 49826" name="adj"/>
            </a:avLst>
          </a:prstGeom>
          <a:solidFill>
            <a:srgbClr val="D0F3F4"/>
          </a:solidFill>
          <a:ln>
            <a:noFill/>
          </a:ln>
        </p:spPr>
        <p:txBody>
          <a:bodyPr anchorCtr="0" anchor="ctr" bIns="0" lIns="1368000" spcFirstLastPara="1" rIns="360000" wrap="square" tIns="0">
            <a:normAutofit/>
          </a:bodyPr>
          <a:lstStyle>
            <a:lvl1pPr indent="-228600" lvl="0" marL="457200" algn="l">
              <a:lnSpc>
                <a:spcPct val="100000"/>
              </a:lnSpc>
              <a:spcBef>
                <a:spcPts val="0"/>
              </a:spcBef>
              <a:spcAft>
                <a:spcPts val="0"/>
              </a:spcAft>
              <a:buClr>
                <a:schemeClr val="dk2"/>
              </a:buClr>
              <a:buSzPts val="1600"/>
              <a:buFont typeface="Times New Roman"/>
              <a:buNone/>
              <a:defRPr b="1" i="0" sz="1600" u="none" cap="none" strike="noStrike">
                <a:solidFill>
                  <a:schemeClr val="dk2"/>
                </a:solidFill>
                <a:latin typeface="Times New Roman"/>
                <a:ea typeface="Times New Roman"/>
                <a:cs typeface="Times New Roman"/>
                <a:sym typeface="Times New Roman"/>
              </a:defRPr>
            </a:lvl1pPr>
            <a:lvl2pPr indent="-342900" lvl="1" marL="914400" algn="l">
              <a:lnSpc>
                <a:spcPct val="100000"/>
              </a:lnSpc>
              <a:spcBef>
                <a:spcPts val="75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80" name="Google Shape;180;p36"/>
          <p:cNvSpPr/>
          <p:nvPr>
            <p:ph idx="6" type="body"/>
          </p:nvPr>
        </p:nvSpPr>
        <p:spPr>
          <a:xfrm>
            <a:off x="1" y="2247899"/>
            <a:ext cx="3168000" cy="1152525"/>
          </a:xfrm>
          <a:prstGeom prst="homePlate">
            <a:avLst>
              <a:gd fmla="val 49826" name="adj"/>
            </a:avLst>
          </a:prstGeom>
          <a:solidFill>
            <a:schemeClr val="lt1"/>
          </a:solidFill>
          <a:ln>
            <a:noFill/>
          </a:ln>
        </p:spPr>
        <p:txBody>
          <a:bodyPr anchorCtr="0" anchor="ctr" bIns="0" lIns="1368000" spcFirstLastPara="1" rIns="360000" wrap="square" tIns="0">
            <a:normAutofit/>
          </a:bodyPr>
          <a:lstStyle>
            <a:lvl1pPr indent="-228600" lvl="0" marL="457200" algn="l">
              <a:lnSpc>
                <a:spcPct val="100000"/>
              </a:lnSpc>
              <a:spcBef>
                <a:spcPts val="0"/>
              </a:spcBef>
              <a:spcAft>
                <a:spcPts val="0"/>
              </a:spcAft>
              <a:buClr>
                <a:schemeClr val="dk2"/>
              </a:buClr>
              <a:buSzPts val="1600"/>
              <a:buFont typeface="Times New Roman"/>
              <a:buNone/>
              <a:defRPr b="1" sz="1600">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81" name="Google Shape;181;p36"/>
          <p:cNvSpPr/>
          <p:nvPr>
            <p:ph idx="7" type="pic"/>
          </p:nvPr>
        </p:nvSpPr>
        <p:spPr>
          <a:xfrm>
            <a:off x="869433" y="2644161"/>
            <a:ext cx="360000" cy="360000"/>
          </a:xfrm>
          <a:prstGeom prst="rect">
            <a:avLst/>
          </a:prstGeom>
          <a:noFill/>
          <a:ln>
            <a:noFill/>
          </a:ln>
        </p:spPr>
      </p:sp>
      <p:sp>
        <p:nvSpPr>
          <p:cNvPr id="182" name="Google Shape;182;p36"/>
          <p:cNvSpPr/>
          <p:nvPr>
            <p:ph idx="8" type="pic"/>
          </p:nvPr>
        </p:nvSpPr>
        <p:spPr>
          <a:xfrm>
            <a:off x="3461433" y="2647205"/>
            <a:ext cx="360000" cy="360000"/>
          </a:xfrm>
          <a:prstGeom prst="rect">
            <a:avLst/>
          </a:prstGeom>
          <a:noFill/>
          <a:ln>
            <a:noFill/>
          </a:ln>
        </p:spPr>
      </p:sp>
      <p:sp>
        <p:nvSpPr>
          <p:cNvPr id="183" name="Google Shape;183;p36"/>
          <p:cNvSpPr/>
          <p:nvPr>
            <p:ph idx="9" type="pic"/>
          </p:nvPr>
        </p:nvSpPr>
        <p:spPr>
          <a:xfrm>
            <a:off x="5976000" y="2644161"/>
            <a:ext cx="360000" cy="360000"/>
          </a:xfrm>
          <a:prstGeom prst="rect">
            <a:avLst/>
          </a:prstGeom>
          <a:noFill/>
          <a:ln>
            <a:noFill/>
          </a:ln>
        </p:spPr>
      </p:sp>
      <p:sp>
        <p:nvSpPr>
          <p:cNvPr id="184" name="Google Shape;184;p36"/>
          <p:cNvSpPr txBox="1"/>
          <p:nvPr>
            <p:ph type="title"/>
          </p:nvPr>
        </p:nvSpPr>
        <p:spPr>
          <a:xfrm>
            <a:off x="863600" y="414258"/>
            <a:ext cx="7416800" cy="86209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804">
          <p15:clr>
            <a:srgbClr val="FBAE40"/>
          </p15:clr>
        </p15:guide>
        <p15:guide id="2" orient="horz" pos="1416">
          <p15:clr>
            <a:srgbClr val="FBAE40"/>
          </p15:clr>
        </p15:guide>
        <p15:guide id="3" orient="horz" pos="2867">
          <p15:clr>
            <a:srgbClr val="FBAE40"/>
          </p15:clr>
        </p15:guide>
        <p15:guide id="4" pos="544">
          <p15:clr>
            <a:srgbClr val="FBAE40"/>
          </p15:clr>
        </p15:guide>
        <p15:guide id="5" pos="1995">
          <p15:clr>
            <a:srgbClr val="FBAE40"/>
          </p15:clr>
        </p15:guide>
        <p15:guide id="6" orient="horz" pos="2142">
          <p15:clr>
            <a:srgbClr val="FBAE40"/>
          </p15:clr>
        </p15:guide>
        <p15:guide id="7" pos="862">
          <p15:clr>
            <a:srgbClr val="FBAE40"/>
          </p15:clr>
        </p15:guide>
        <p15:guide id="8" pos="771">
          <p15:clr>
            <a:srgbClr val="FBAE40"/>
          </p15:clr>
        </p15:guide>
        <p15:guide id="9" pos="3243">
          <p15:clr>
            <a:srgbClr val="FBAE40"/>
          </p15:clr>
        </p15:guide>
        <p15:guide id="10" pos="1633">
          <p15:clr>
            <a:srgbClr val="FBAE40"/>
          </p15:clr>
        </p15:guide>
        <p15:guide id="11" pos="5216">
          <p15:clr>
            <a:srgbClr val="FBAE40"/>
          </p15:clr>
        </p15:guide>
        <p15:guide id="12" orient="horz" pos="259">
          <p15:clr>
            <a:srgbClr val="FBAE40"/>
          </p15:clr>
        </p15:guide>
        <p15:guide id="13" pos="3606">
          <p15:clr>
            <a:srgbClr val="FBAE40"/>
          </p15:clr>
        </p15:guide>
        <p15:guide id="14" pos="2494">
          <p15:clr>
            <a:srgbClr val="FBAE40"/>
          </p15:clr>
        </p15:guide>
        <p15:guide id="15" pos="2404">
          <p15:clr>
            <a:srgbClr val="FBAE40"/>
          </p15:clr>
        </p15:guide>
        <p15:guide id="16" pos="2177">
          <p15:clr>
            <a:srgbClr val="FBAE40"/>
          </p15:clr>
        </p15:guide>
        <p15:guide id="17" pos="3765">
          <p15:clr>
            <a:srgbClr val="FBAE40"/>
          </p15:clr>
        </p15:guide>
        <p15:guide id="18" pos="3991">
          <p15:clr>
            <a:srgbClr val="FBAE40"/>
          </p15:clr>
        </p15:guide>
        <p15:guide id="19" pos="4082">
          <p15:clr>
            <a:srgbClr val="FBAE40"/>
          </p15:clr>
        </p15:guide>
        <p15:guide id="20" orient="horz" pos="940">
          <p15:clr>
            <a:srgbClr val="FBAE40"/>
          </p15:clr>
        </p15:guide>
        <p15:guide id="21" orient="horz" pos="1280">
          <p15:clr>
            <a:srgbClr val="FBAE40"/>
          </p15:clr>
        </p15:guide>
        <p15:guide id="22" pos="4853">
          <p15:clr>
            <a:srgbClr val="FBAE40"/>
          </p15:clr>
        </p15:guide>
        <p15:guide id="23" orient="horz" pos="1665">
          <p15:clr>
            <a:srgbClr val="FBAE40"/>
          </p15:clr>
        </p15:guide>
        <p15:guide id="24" orient="horz" pos="18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s">
  <p:cSld name="References">
    <p:spTree>
      <p:nvGrpSpPr>
        <p:cNvPr id="185" name="Shape 185"/>
        <p:cNvGrpSpPr/>
        <p:nvPr/>
      </p:nvGrpSpPr>
      <p:grpSpPr>
        <a:xfrm>
          <a:off x="0" y="0"/>
          <a:ext cx="0" cy="0"/>
          <a:chOff x="0" y="0"/>
          <a:chExt cx="0" cy="0"/>
        </a:xfrm>
      </p:grpSpPr>
      <p:sp>
        <p:nvSpPr>
          <p:cNvPr id="186" name="Google Shape;186;p37"/>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187" name="Google Shape;187;p37"/>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88" name="Google Shape;188;p37"/>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37"/>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37"/>
          <p:cNvSpPr txBox="1"/>
          <p:nvPr>
            <p:ph idx="1" type="body"/>
          </p:nvPr>
        </p:nvSpPr>
        <p:spPr>
          <a:xfrm>
            <a:off x="863600" y="4371363"/>
            <a:ext cx="2232025" cy="180000"/>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dk2"/>
              </a:buClr>
              <a:buSzPts val="1000"/>
              <a:buFont typeface="Trebuchet MS"/>
              <a:buNone/>
              <a:defRPr sz="1000"/>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91" name="Google Shape;191;p37"/>
          <p:cNvSpPr txBox="1"/>
          <p:nvPr>
            <p:ph idx="2" type="body"/>
          </p:nvPr>
        </p:nvSpPr>
        <p:spPr>
          <a:xfrm>
            <a:off x="863600" y="3543299"/>
            <a:ext cx="7416800" cy="683601"/>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2000"/>
              <a:buFont typeface="Times New Roman"/>
              <a:buNone/>
              <a:defRPr b="1" sz="2000">
                <a:solidFill>
                  <a:schemeClr val="lt1"/>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92" name="Google Shape;192;p37"/>
          <p:cNvSpPr/>
          <p:nvPr>
            <p:ph idx="3" type="body"/>
          </p:nvPr>
        </p:nvSpPr>
        <p:spPr>
          <a:xfrm>
            <a:off x="6048377" y="1275556"/>
            <a:ext cx="2232024" cy="1872457"/>
          </a:xfrm>
          <a:prstGeom prst="roundRect">
            <a:avLst>
              <a:gd fmla="val 5864" name="adj"/>
            </a:avLst>
          </a:prstGeom>
          <a:solidFill>
            <a:schemeClr val="lt1"/>
          </a:solidFill>
          <a:ln>
            <a:noFill/>
          </a:ln>
        </p:spPr>
        <p:txBody>
          <a:bodyPr anchorCtr="0" anchor="t" bIns="144000" lIns="144000" spcFirstLastPara="1" rIns="144000" wrap="square" tIns="324000">
            <a:normAutofit/>
          </a:bodyPr>
          <a:lstStyle>
            <a:lvl1pPr indent="-228600" lvl="0" marL="457200" algn="ctr">
              <a:lnSpc>
                <a:spcPct val="100000"/>
              </a:lnSpc>
              <a:spcBef>
                <a:spcPts val="0"/>
              </a:spcBef>
              <a:spcAft>
                <a:spcPts val="0"/>
              </a:spcAft>
              <a:buClr>
                <a:schemeClr val="dk2"/>
              </a:buClr>
              <a:buSzPts val="3500"/>
              <a:buFont typeface="Times New Roman"/>
              <a:buNone/>
              <a:defRPr b="1" sz="35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93" name="Google Shape;193;p37"/>
          <p:cNvSpPr txBox="1"/>
          <p:nvPr>
            <p:ph idx="4" type="body"/>
          </p:nvPr>
        </p:nvSpPr>
        <p:spPr>
          <a:xfrm>
            <a:off x="6192837" y="2334419"/>
            <a:ext cx="1943100" cy="684212"/>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2"/>
              </a:buClr>
              <a:buSzPts val="1500"/>
              <a:buFont typeface="Times New Roman"/>
              <a:buNone/>
              <a:defRPr b="1" sz="1500">
                <a:solidFill>
                  <a:schemeClr val="accent2"/>
                </a:solidFill>
                <a:latin typeface="Times New Roman"/>
                <a:ea typeface="Times New Roman"/>
                <a:cs typeface="Times New Roman"/>
                <a:sym typeface="Times New Roman"/>
              </a:defRPr>
            </a:lvl1pPr>
            <a:lvl2pPr indent="-292100" lvl="1" marL="914400" algn="ctr">
              <a:lnSpc>
                <a:spcPct val="100000"/>
              </a:lnSpc>
              <a:spcBef>
                <a:spcPts val="0"/>
              </a:spcBef>
              <a:spcAft>
                <a:spcPts val="0"/>
              </a:spcAft>
              <a:buSzPts val="1000"/>
              <a:buChar char="▪"/>
              <a:defRPr sz="1000"/>
            </a:lvl2pPr>
            <a:lvl3pPr indent="-292100" lvl="2" marL="1371600" algn="ctr">
              <a:lnSpc>
                <a:spcPct val="100000"/>
              </a:lnSpc>
              <a:spcBef>
                <a:spcPts val="0"/>
              </a:spcBef>
              <a:spcAft>
                <a:spcPts val="0"/>
              </a:spcAft>
              <a:buSzPts val="1000"/>
              <a:buChar char="▪"/>
              <a:defRPr sz="1000"/>
            </a:lvl3pPr>
            <a:lvl4pPr indent="-292100" lvl="3" marL="1828800" algn="ctr">
              <a:lnSpc>
                <a:spcPct val="100000"/>
              </a:lnSpc>
              <a:spcBef>
                <a:spcPts val="0"/>
              </a:spcBef>
              <a:spcAft>
                <a:spcPts val="0"/>
              </a:spcAft>
              <a:buSzPts val="1000"/>
              <a:buChar char="▪"/>
              <a:defRPr sz="1000"/>
            </a:lvl4pPr>
            <a:lvl5pPr indent="-292100" lvl="4" marL="2286000" algn="ctr">
              <a:lnSpc>
                <a:spcPct val="100000"/>
              </a:lnSpc>
              <a:spcBef>
                <a:spcPts val="0"/>
              </a:spcBef>
              <a:spcAft>
                <a:spcPts val="0"/>
              </a:spcAft>
              <a:buSzPts val="1000"/>
              <a:buChar char="▪"/>
              <a:defRPr sz="1000"/>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94" name="Google Shape;194;p37"/>
          <p:cNvSpPr/>
          <p:nvPr>
            <p:ph idx="5" type="body"/>
          </p:nvPr>
        </p:nvSpPr>
        <p:spPr>
          <a:xfrm>
            <a:off x="3455988" y="1276350"/>
            <a:ext cx="2232025" cy="1872457"/>
          </a:xfrm>
          <a:prstGeom prst="roundRect">
            <a:avLst>
              <a:gd fmla="val 5865" name="adj"/>
            </a:avLst>
          </a:prstGeom>
          <a:solidFill>
            <a:schemeClr val="lt1"/>
          </a:solidFill>
          <a:ln>
            <a:noFill/>
          </a:ln>
        </p:spPr>
        <p:txBody>
          <a:bodyPr anchorCtr="0" anchor="t" bIns="144000" lIns="144000" spcFirstLastPara="1" rIns="144000" wrap="square" tIns="324000">
            <a:normAutofit/>
          </a:bodyPr>
          <a:lstStyle>
            <a:lvl1pPr indent="-228600" lvl="0" marL="457200" algn="ctr">
              <a:lnSpc>
                <a:spcPct val="100000"/>
              </a:lnSpc>
              <a:spcBef>
                <a:spcPts val="0"/>
              </a:spcBef>
              <a:spcAft>
                <a:spcPts val="0"/>
              </a:spcAft>
              <a:buClr>
                <a:schemeClr val="dk2"/>
              </a:buClr>
              <a:buSzPts val="3500"/>
              <a:buFont typeface="Times New Roman"/>
              <a:buNone/>
              <a:defRPr b="1" sz="35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95" name="Google Shape;195;p37"/>
          <p:cNvSpPr txBox="1"/>
          <p:nvPr>
            <p:ph idx="6" type="body"/>
          </p:nvPr>
        </p:nvSpPr>
        <p:spPr>
          <a:xfrm>
            <a:off x="3600451" y="2319338"/>
            <a:ext cx="1943100" cy="684212"/>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2"/>
              </a:buClr>
              <a:buSzPts val="1500"/>
              <a:buFont typeface="Times New Roman"/>
              <a:buNone/>
              <a:defRPr b="1" sz="1500">
                <a:solidFill>
                  <a:schemeClr val="accent2"/>
                </a:solidFill>
                <a:latin typeface="Times New Roman"/>
                <a:ea typeface="Times New Roman"/>
                <a:cs typeface="Times New Roman"/>
                <a:sym typeface="Times New Roman"/>
              </a:defRPr>
            </a:lvl1pPr>
            <a:lvl2pPr indent="-292100" lvl="1" marL="914400" algn="ctr">
              <a:lnSpc>
                <a:spcPct val="100000"/>
              </a:lnSpc>
              <a:spcBef>
                <a:spcPts val="0"/>
              </a:spcBef>
              <a:spcAft>
                <a:spcPts val="0"/>
              </a:spcAft>
              <a:buSzPts val="1000"/>
              <a:buChar char="▪"/>
              <a:defRPr sz="1000"/>
            </a:lvl2pPr>
            <a:lvl3pPr indent="-292100" lvl="2" marL="1371600" algn="ctr">
              <a:lnSpc>
                <a:spcPct val="100000"/>
              </a:lnSpc>
              <a:spcBef>
                <a:spcPts val="0"/>
              </a:spcBef>
              <a:spcAft>
                <a:spcPts val="0"/>
              </a:spcAft>
              <a:buSzPts val="1000"/>
              <a:buChar char="▪"/>
              <a:defRPr sz="1000"/>
            </a:lvl3pPr>
            <a:lvl4pPr indent="-292100" lvl="3" marL="1828800" algn="ctr">
              <a:lnSpc>
                <a:spcPct val="100000"/>
              </a:lnSpc>
              <a:spcBef>
                <a:spcPts val="0"/>
              </a:spcBef>
              <a:spcAft>
                <a:spcPts val="0"/>
              </a:spcAft>
              <a:buSzPts val="1000"/>
              <a:buChar char="▪"/>
              <a:defRPr sz="1000"/>
            </a:lvl4pPr>
            <a:lvl5pPr indent="-292100" lvl="4" marL="2286000" algn="ctr">
              <a:lnSpc>
                <a:spcPct val="100000"/>
              </a:lnSpc>
              <a:spcBef>
                <a:spcPts val="0"/>
              </a:spcBef>
              <a:spcAft>
                <a:spcPts val="0"/>
              </a:spcAft>
              <a:buSzPts val="1000"/>
              <a:buChar char="▪"/>
              <a:defRPr sz="1000"/>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96" name="Google Shape;196;p37"/>
          <p:cNvSpPr/>
          <p:nvPr>
            <p:ph idx="7" type="body"/>
          </p:nvPr>
        </p:nvSpPr>
        <p:spPr>
          <a:xfrm>
            <a:off x="863600" y="1276350"/>
            <a:ext cx="2232025" cy="1871663"/>
          </a:xfrm>
          <a:prstGeom prst="roundRect">
            <a:avLst>
              <a:gd fmla="val 5865" name="adj"/>
            </a:avLst>
          </a:prstGeom>
          <a:solidFill>
            <a:schemeClr val="lt1"/>
          </a:solidFill>
          <a:ln>
            <a:noFill/>
          </a:ln>
        </p:spPr>
        <p:txBody>
          <a:bodyPr anchorCtr="0" anchor="t" bIns="144000" lIns="144000" spcFirstLastPara="1" rIns="144000" wrap="square" tIns="324000">
            <a:normAutofit/>
          </a:bodyPr>
          <a:lstStyle>
            <a:lvl1pPr indent="-228600" lvl="0" marL="457200" algn="ctr">
              <a:lnSpc>
                <a:spcPct val="100000"/>
              </a:lnSpc>
              <a:spcBef>
                <a:spcPts val="0"/>
              </a:spcBef>
              <a:spcAft>
                <a:spcPts val="0"/>
              </a:spcAft>
              <a:buClr>
                <a:schemeClr val="dk2"/>
              </a:buClr>
              <a:buSzPts val="3500"/>
              <a:buFont typeface="Times New Roman"/>
              <a:buNone/>
              <a:defRPr b="1" sz="35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97" name="Google Shape;197;p37"/>
          <p:cNvSpPr txBox="1"/>
          <p:nvPr>
            <p:ph idx="8" type="body"/>
          </p:nvPr>
        </p:nvSpPr>
        <p:spPr>
          <a:xfrm>
            <a:off x="1008063" y="2319338"/>
            <a:ext cx="1943100" cy="684212"/>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2"/>
              </a:buClr>
              <a:buSzPts val="1500"/>
              <a:buFont typeface="Times New Roman"/>
              <a:buNone/>
              <a:defRPr b="1" sz="1500">
                <a:solidFill>
                  <a:schemeClr val="accent2"/>
                </a:solidFill>
                <a:latin typeface="Times New Roman"/>
                <a:ea typeface="Times New Roman"/>
                <a:cs typeface="Times New Roman"/>
                <a:sym typeface="Times New Roman"/>
              </a:defRPr>
            </a:lvl1pPr>
            <a:lvl2pPr indent="-292100" lvl="1" marL="914400" algn="ctr">
              <a:lnSpc>
                <a:spcPct val="100000"/>
              </a:lnSpc>
              <a:spcBef>
                <a:spcPts val="0"/>
              </a:spcBef>
              <a:spcAft>
                <a:spcPts val="0"/>
              </a:spcAft>
              <a:buSzPts val="1000"/>
              <a:buChar char="▪"/>
              <a:defRPr sz="1000"/>
            </a:lvl2pPr>
            <a:lvl3pPr indent="-292100" lvl="2" marL="1371600" algn="ctr">
              <a:lnSpc>
                <a:spcPct val="100000"/>
              </a:lnSpc>
              <a:spcBef>
                <a:spcPts val="0"/>
              </a:spcBef>
              <a:spcAft>
                <a:spcPts val="0"/>
              </a:spcAft>
              <a:buSzPts val="1000"/>
              <a:buChar char="▪"/>
              <a:defRPr sz="1000"/>
            </a:lvl3pPr>
            <a:lvl4pPr indent="-292100" lvl="3" marL="1828800" algn="ctr">
              <a:lnSpc>
                <a:spcPct val="100000"/>
              </a:lnSpc>
              <a:spcBef>
                <a:spcPts val="0"/>
              </a:spcBef>
              <a:spcAft>
                <a:spcPts val="0"/>
              </a:spcAft>
              <a:buSzPts val="1000"/>
              <a:buChar char="▪"/>
              <a:defRPr sz="1000"/>
            </a:lvl4pPr>
            <a:lvl5pPr indent="-292100" lvl="4" marL="2286000" algn="ctr">
              <a:lnSpc>
                <a:spcPct val="100000"/>
              </a:lnSpc>
              <a:spcBef>
                <a:spcPts val="0"/>
              </a:spcBef>
              <a:spcAft>
                <a:spcPts val="0"/>
              </a:spcAft>
              <a:buSzPts val="1000"/>
              <a:buChar char="▪"/>
              <a:defRPr sz="1000"/>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198" name="Google Shape;198;p37"/>
          <p:cNvSpPr txBox="1"/>
          <p:nvPr>
            <p:ph type="title"/>
          </p:nvPr>
        </p:nvSpPr>
        <p:spPr>
          <a:xfrm>
            <a:off x="863600" y="414259"/>
            <a:ext cx="7416800" cy="64460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500"/>
              <a:buFont typeface="Times New Roman"/>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950">
          <p15:clr>
            <a:srgbClr val="FBAE40"/>
          </p15:clr>
        </p15:guide>
        <p15:guide id="2" orient="horz" pos="1983">
          <p15:clr>
            <a:srgbClr val="FBAE40"/>
          </p15:clr>
        </p15:guide>
        <p15:guide id="3" pos="2177">
          <p15:clr>
            <a:srgbClr val="FBAE40"/>
          </p15:clr>
        </p15:guide>
        <p15:guide id="4" pos="3583">
          <p15:clr>
            <a:srgbClr val="FBAE40"/>
          </p15:clr>
        </p15:guide>
        <p15:guide id="5" pos="3810">
          <p15:clr>
            <a:srgbClr val="FBAE40"/>
          </p15:clr>
        </p15:guide>
        <p15:guide id="6" orient="horz" pos="804">
          <p15:clr>
            <a:srgbClr val="FBAE40"/>
          </p15:clr>
        </p15:guide>
        <p15:guide id="7" orient="horz" pos="2754">
          <p15:clr>
            <a:srgbClr val="FBAE40"/>
          </p15:clr>
        </p15:guide>
        <p15:guide id="8" orient="horz" pos="667">
          <p15:clr>
            <a:srgbClr val="FBAE40"/>
          </p15:clr>
        </p15:guide>
        <p15:guide id="9" orient="horz" pos="2232">
          <p15:clr>
            <a:srgbClr val="FBAE40"/>
          </p15:clr>
        </p15:guide>
        <p15:guide id="10" pos="635">
          <p15:clr>
            <a:srgbClr val="FBAE40"/>
          </p15:clr>
        </p15:guide>
        <p15:guide id="11" pos="2268">
          <p15:clr>
            <a:srgbClr val="FBAE40"/>
          </p15:clr>
        </p15:guide>
        <p15:guide id="12" pos="3901">
          <p15:clr>
            <a:srgbClr val="FBAE40"/>
          </p15:clr>
        </p15:guide>
        <p15:guide id="13" orient="horz" pos="1461">
          <p15:clr>
            <a:srgbClr val="FBAE40"/>
          </p15:clr>
        </p15:guide>
        <p15:guide id="14" pos="1859">
          <p15:clr>
            <a:srgbClr val="FBAE40"/>
          </p15:clr>
        </p15:guide>
        <p15:guide id="15" pos="3492">
          <p15:clr>
            <a:srgbClr val="FBAE40"/>
          </p15:clr>
        </p15:guide>
        <p15:guide id="16" pos="5216">
          <p15:clr>
            <a:srgbClr val="FBAE40"/>
          </p15:clr>
        </p15:guide>
        <p15:guide id="17" pos="5125">
          <p15:clr>
            <a:srgbClr val="FBAE40"/>
          </p15:clr>
        </p15:guide>
        <p15:guide id="18" orient="horz" pos="1892">
          <p15:clr>
            <a:srgbClr val="FBAE40"/>
          </p15:clr>
        </p15:guide>
        <p15:guide id="19" orient="horz" pos="2867">
          <p15:clr>
            <a:srgbClr val="FBAE40"/>
          </p15:clr>
        </p15:guide>
        <p15:guide id="20" orient="horz" pos="266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Rounded Blocks (Turquiose Bg)">
  <p:cSld name="Two Rounded Blocks (Turquiose Bg)">
    <p:spTree>
      <p:nvGrpSpPr>
        <p:cNvPr id="199" name="Shape 199"/>
        <p:cNvGrpSpPr/>
        <p:nvPr/>
      </p:nvGrpSpPr>
      <p:grpSpPr>
        <a:xfrm>
          <a:off x="0" y="0"/>
          <a:ext cx="0" cy="0"/>
          <a:chOff x="0" y="0"/>
          <a:chExt cx="0" cy="0"/>
        </a:xfrm>
      </p:grpSpPr>
      <p:sp>
        <p:nvSpPr>
          <p:cNvPr id="200" name="Google Shape;200;p38"/>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201" name="Google Shape;201;p38"/>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02" name="Google Shape;202;p38"/>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38"/>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38"/>
          <p:cNvSpPr/>
          <p:nvPr>
            <p:ph idx="1" type="body"/>
          </p:nvPr>
        </p:nvSpPr>
        <p:spPr>
          <a:xfrm>
            <a:off x="4824413" y="1743075"/>
            <a:ext cx="2808287" cy="2592388"/>
          </a:xfrm>
          <a:prstGeom prst="roundRect">
            <a:avLst>
              <a:gd fmla="val 5865" name="adj"/>
            </a:avLst>
          </a:prstGeom>
          <a:solidFill>
            <a:schemeClr val="lt1"/>
          </a:solidFill>
          <a:ln>
            <a:noFill/>
          </a:ln>
        </p:spPr>
        <p:txBody>
          <a:bodyPr anchorCtr="0" anchor="t" bIns="144000" lIns="144000" spcFirstLastPara="1" rIns="144000" wrap="square" tIns="216000">
            <a:normAutofit/>
          </a:bodyPr>
          <a:lstStyle>
            <a:lvl1pPr indent="-228600" lvl="0" marL="457200" algn="ctr">
              <a:lnSpc>
                <a:spcPct val="100000"/>
              </a:lnSpc>
              <a:spcBef>
                <a:spcPts val="0"/>
              </a:spcBef>
              <a:spcAft>
                <a:spcPts val="0"/>
              </a:spcAft>
              <a:buClr>
                <a:schemeClr val="dk2"/>
              </a:buClr>
              <a:buSzPts val="4000"/>
              <a:buFont typeface="Times New Roman"/>
              <a:buNone/>
              <a:defRPr b="1" sz="40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05" name="Google Shape;205;p38"/>
          <p:cNvSpPr txBox="1"/>
          <p:nvPr>
            <p:ph idx="2" type="body"/>
          </p:nvPr>
        </p:nvSpPr>
        <p:spPr>
          <a:xfrm>
            <a:off x="4967288" y="3255963"/>
            <a:ext cx="2520950" cy="936624"/>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2"/>
              </a:buClr>
              <a:buSzPts val="1500"/>
              <a:buFont typeface="Times New Roman"/>
              <a:buNone/>
              <a:defRPr b="1" sz="1500">
                <a:solidFill>
                  <a:schemeClr val="accent2"/>
                </a:solidFill>
                <a:latin typeface="Times New Roman"/>
                <a:ea typeface="Times New Roman"/>
                <a:cs typeface="Times New Roman"/>
                <a:sym typeface="Times New Roman"/>
              </a:defRPr>
            </a:lvl1pPr>
            <a:lvl2pPr indent="-292100" lvl="1" marL="914400" algn="ctr">
              <a:lnSpc>
                <a:spcPct val="100000"/>
              </a:lnSpc>
              <a:spcBef>
                <a:spcPts val="0"/>
              </a:spcBef>
              <a:spcAft>
                <a:spcPts val="0"/>
              </a:spcAft>
              <a:buSzPts val="1000"/>
              <a:buChar char="▪"/>
              <a:defRPr sz="1000"/>
            </a:lvl2pPr>
            <a:lvl3pPr indent="-292100" lvl="2" marL="1371600" algn="ctr">
              <a:lnSpc>
                <a:spcPct val="100000"/>
              </a:lnSpc>
              <a:spcBef>
                <a:spcPts val="0"/>
              </a:spcBef>
              <a:spcAft>
                <a:spcPts val="0"/>
              </a:spcAft>
              <a:buSzPts val="1000"/>
              <a:buChar char="▪"/>
              <a:defRPr sz="1000"/>
            </a:lvl3pPr>
            <a:lvl4pPr indent="-292100" lvl="3" marL="1828800" algn="ctr">
              <a:lnSpc>
                <a:spcPct val="100000"/>
              </a:lnSpc>
              <a:spcBef>
                <a:spcPts val="0"/>
              </a:spcBef>
              <a:spcAft>
                <a:spcPts val="0"/>
              </a:spcAft>
              <a:buSzPts val="1000"/>
              <a:buChar char="▪"/>
              <a:defRPr sz="1000"/>
            </a:lvl4pPr>
            <a:lvl5pPr indent="-292100" lvl="4" marL="2286000" algn="ctr">
              <a:lnSpc>
                <a:spcPct val="100000"/>
              </a:lnSpc>
              <a:spcBef>
                <a:spcPts val="0"/>
              </a:spcBef>
              <a:spcAft>
                <a:spcPts val="0"/>
              </a:spcAft>
              <a:buSzPts val="1000"/>
              <a:buChar char="▪"/>
              <a:defRPr sz="1000"/>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06" name="Google Shape;206;p38"/>
          <p:cNvSpPr/>
          <p:nvPr>
            <p:ph idx="3" type="body"/>
          </p:nvPr>
        </p:nvSpPr>
        <p:spPr>
          <a:xfrm>
            <a:off x="1511300" y="1743075"/>
            <a:ext cx="2808287" cy="2592388"/>
          </a:xfrm>
          <a:prstGeom prst="roundRect">
            <a:avLst>
              <a:gd fmla="val 5865" name="adj"/>
            </a:avLst>
          </a:prstGeom>
          <a:solidFill>
            <a:schemeClr val="lt1"/>
          </a:solidFill>
          <a:ln>
            <a:noFill/>
          </a:ln>
        </p:spPr>
        <p:txBody>
          <a:bodyPr anchorCtr="0" anchor="t" bIns="144000" lIns="144000" spcFirstLastPara="1" rIns="144000" wrap="square" tIns="216000">
            <a:normAutofit/>
          </a:bodyPr>
          <a:lstStyle>
            <a:lvl1pPr indent="-228600" lvl="0" marL="457200" algn="ctr">
              <a:lnSpc>
                <a:spcPct val="100000"/>
              </a:lnSpc>
              <a:spcBef>
                <a:spcPts val="0"/>
              </a:spcBef>
              <a:spcAft>
                <a:spcPts val="0"/>
              </a:spcAft>
              <a:buClr>
                <a:schemeClr val="dk2"/>
              </a:buClr>
              <a:buSzPts val="4000"/>
              <a:buFont typeface="Times New Roman"/>
              <a:buNone/>
              <a:defRPr b="1" sz="40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07" name="Google Shape;207;p38"/>
          <p:cNvSpPr txBox="1"/>
          <p:nvPr>
            <p:ph idx="4" type="body"/>
          </p:nvPr>
        </p:nvSpPr>
        <p:spPr>
          <a:xfrm>
            <a:off x="1655763" y="3255962"/>
            <a:ext cx="2520949" cy="936625"/>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2"/>
              </a:buClr>
              <a:buSzPts val="1500"/>
              <a:buFont typeface="Times New Roman"/>
              <a:buNone/>
              <a:defRPr b="1" sz="1500">
                <a:solidFill>
                  <a:schemeClr val="accent2"/>
                </a:solidFill>
                <a:latin typeface="Times New Roman"/>
                <a:ea typeface="Times New Roman"/>
                <a:cs typeface="Times New Roman"/>
                <a:sym typeface="Times New Roman"/>
              </a:defRPr>
            </a:lvl1pPr>
            <a:lvl2pPr indent="-292100" lvl="1" marL="914400" algn="ctr">
              <a:lnSpc>
                <a:spcPct val="100000"/>
              </a:lnSpc>
              <a:spcBef>
                <a:spcPts val="0"/>
              </a:spcBef>
              <a:spcAft>
                <a:spcPts val="0"/>
              </a:spcAft>
              <a:buSzPts val="1000"/>
              <a:buChar char="▪"/>
              <a:defRPr sz="1000"/>
            </a:lvl2pPr>
            <a:lvl3pPr indent="-292100" lvl="2" marL="1371600" algn="ctr">
              <a:lnSpc>
                <a:spcPct val="100000"/>
              </a:lnSpc>
              <a:spcBef>
                <a:spcPts val="0"/>
              </a:spcBef>
              <a:spcAft>
                <a:spcPts val="0"/>
              </a:spcAft>
              <a:buSzPts val="1000"/>
              <a:buChar char="▪"/>
              <a:defRPr sz="1000"/>
            </a:lvl3pPr>
            <a:lvl4pPr indent="-292100" lvl="3" marL="1828800" algn="ctr">
              <a:lnSpc>
                <a:spcPct val="100000"/>
              </a:lnSpc>
              <a:spcBef>
                <a:spcPts val="0"/>
              </a:spcBef>
              <a:spcAft>
                <a:spcPts val="0"/>
              </a:spcAft>
              <a:buSzPts val="1000"/>
              <a:buChar char="▪"/>
              <a:defRPr sz="1000"/>
            </a:lvl4pPr>
            <a:lvl5pPr indent="-292100" lvl="4" marL="2286000" algn="ctr">
              <a:lnSpc>
                <a:spcPct val="100000"/>
              </a:lnSpc>
              <a:spcBef>
                <a:spcPts val="0"/>
              </a:spcBef>
              <a:spcAft>
                <a:spcPts val="0"/>
              </a:spcAft>
              <a:buSzPts val="1000"/>
              <a:buChar char="▪"/>
              <a:defRPr sz="1000"/>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08" name="Google Shape;208;p38"/>
          <p:cNvSpPr txBox="1"/>
          <p:nvPr>
            <p:ph type="title"/>
          </p:nvPr>
        </p:nvSpPr>
        <p:spPr>
          <a:xfrm>
            <a:off x="863600" y="414258"/>
            <a:ext cx="7416800" cy="107799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043">
          <p15:clr>
            <a:srgbClr val="FBAE40"/>
          </p15:clr>
        </p15:guide>
        <p15:guide id="2" orient="horz" pos="1098">
          <p15:clr>
            <a:srgbClr val="FBAE40"/>
          </p15:clr>
        </p15:guide>
        <p15:guide id="3" orient="horz" pos="940">
          <p15:clr>
            <a:srgbClr val="FBAE40"/>
          </p15:clr>
        </p15:guide>
        <p15:guide id="4" orient="horz" pos="2731">
          <p15:clr>
            <a:srgbClr val="FBAE40"/>
          </p15:clr>
        </p15:guide>
        <p15:guide id="5" pos="5216">
          <p15:clr>
            <a:srgbClr val="FBAE40"/>
          </p15:clr>
        </p15:guide>
        <p15:guide id="6" orient="horz" pos="2867">
          <p15:clr>
            <a:srgbClr val="FBAE40"/>
          </p15:clr>
        </p15:guide>
        <p15:guide id="7" pos="2721">
          <p15:clr>
            <a:srgbClr val="FBAE40"/>
          </p15:clr>
        </p15:guide>
        <p15:guide id="8" pos="3039">
          <p15:clr>
            <a:srgbClr val="FBAE40"/>
          </p15:clr>
        </p15:guide>
        <p15:guide id="9" pos="4808">
          <p15:clr>
            <a:srgbClr val="FBAE40"/>
          </p15:clr>
        </p15:guide>
        <p15:guide id="10" orient="horz" pos="2051">
          <p15:clr>
            <a:srgbClr val="FBAE40"/>
          </p15:clr>
        </p15:guide>
        <p15:guide id="11" pos="952">
          <p15:clr>
            <a:srgbClr val="FBAE40"/>
          </p15:clr>
        </p15:guide>
        <p15:guide id="12" pos="2631">
          <p15:clr>
            <a:srgbClr val="FBAE40"/>
          </p15:clr>
        </p15:guide>
        <p15:guide id="13" pos="3129">
          <p15:clr>
            <a:srgbClr val="FBAE40"/>
          </p15:clr>
        </p15:guide>
        <p15:guide id="14" pos="4717">
          <p15:clr>
            <a:srgbClr val="FBAE40"/>
          </p15:clr>
        </p15:guide>
        <p15:guide id="15" orient="horz" pos="2641">
          <p15:clr>
            <a:srgbClr val="FBAE40"/>
          </p15:clr>
        </p15:guide>
        <p15:guide id="16" orient="horz" pos="13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5" name="Shape 15"/>
        <p:cNvGrpSpPr/>
        <p:nvPr/>
      </p:nvGrpSpPr>
      <p:grpSpPr>
        <a:xfrm>
          <a:off x="0" y="0"/>
          <a:ext cx="0" cy="0"/>
          <a:chOff x="0" y="0"/>
          <a:chExt cx="0" cy="0"/>
        </a:xfrm>
      </p:grpSpPr>
      <p:sp>
        <p:nvSpPr>
          <p:cNvPr id="16" name="Google Shape;16;p17"/>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7" name="Google Shape;17;p17"/>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7"/>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7"/>
          <p:cNvSpPr txBox="1"/>
          <p:nvPr>
            <p:ph idx="1" type="body"/>
          </p:nvPr>
        </p:nvSpPr>
        <p:spPr>
          <a:xfrm>
            <a:off x="5003802" y="2247899"/>
            <a:ext cx="3276598" cy="2303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800"/>
              <a:buNone/>
              <a:defRPr/>
            </a:lvl1pPr>
            <a:lvl2pPr indent="-342900" lvl="1" marL="914400" algn="l">
              <a:lnSpc>
                <a:spcPct val="100000"/>
              </a:lnSpc>
              <a:spcBef>
                <a:spcPts val="75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0" name="Google Shape;20;p17"/>
          <p:cNvSpPr txBox="1"/>
          <p:nvPr>
            <p:ph idx="2" type="body"/>
          </p:nvPr>
        </p:nvSpPr>
        <p:spPr>
          <a:xfrm>
            <a:off x="863600" y="2247899"/>
            <a:ext cx="3276600" cy="2303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750"/>
              </a:spcBef>
              <a:spcAft>
                <a:spcPts val="0"/>
              </a:spcAft>
              <a:buSzPts val="1500"/>
              <a:buChar char="▪"/>
              <a:defRPr/>
            </a:lvl2pPr>
            <a:lvl3pPr indent="-304800" lvl="2" marL="1371600" algn="l">
              <a:lnSpc>
                <a:spcPct val="100000"/>
              </a:lnSpc>
              <a:spcBef>
                <a:spcPts val="750"/>
              </a:spcBef>
              <a:spcAft>
                <a:spcPts val="0"/>
              </a:spcAft>
              <a:buSzPts val="1200"/>
              <a:buChar char="▪"/>
              <a:defRPr/>
            </a:lvl3pPr>
            <a:lvl4pPr indent="-304800" lvl="3" marL="1828800" algn="l">
              <a:lnSpc>
                <a:spcPct val="100000"/>
              </a:lnSpc>
              <a:spcBef>
                <a:spcPts val="750"/>
              </a:spcBef>
              <a:spcAft>
                <a:spcPts val="0"/>
              </a:spcAft>
              <a:buSzPts val="1200"/>
              <a:buChar char="▪"/>
              <a:defRPr/>
            </a:lvl4pPr>
            <a:lvl5pPr indent="-304800" lvl="4" marL="2286000" algn="l">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1" name="Google Shape;21;p17"/>
          <p:cNvSpPr txBox="1"/>
          <p:nvPr>
            <p:ph idx="3" type="body"/>
          </p:nvPr>
        </p:nvSpPr>
        <p:spPr>
          <a:xfrm>
            <a:off x="5003800" y="1743075"/>
            <a:ext cx="3276600" cy="3603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2"/>
              </a:buClr>
              <a:buSzPts val="2000"/>
              <a:buFont typeface="Times New Roman"/>
              <a:buNone/>
              <a:defRPr b="1" sz="2000">
                <a:solidFill>
                  <a:schemeClr val="accent2"/>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2" name="Google Shape;22;p17"/>
          <p:cNvSpPr txBox="1"/>
          <p:nvPr>
            <p:ph idx="4" type="body"/>
          </p:nvPr>
        </p:nvSpPr>
        <p:spPr>
          <a:xfrm>
            <a:off x="863600" y="1743075"/>
            <a:ext cx="3276600" cy="3603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2"/>
              </a:buClr>
              <a:buSzPts val="2000"/>
              <a:buFont typeface="Times New Roman"/>
              <a:buNone/>
              <a:defRPr b="1" sz="2000">
                <a:solidFill>
                  <a:schemeClr val="accent2"/>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3" name="Google Shape;23;p17"/>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544">
          <p15:clr>
            <a:srgbClr val="FBAE40"/>
          </p15:clr>
        </p15:guide>
        <p15:guide id="2" pos="2608">
          <p15:clr>
            <a:srgbClr val="FBAE40"/>
          </p15:clr>
        </p15:guide>
        <p15:guide id="3" pos="3152">
          <p15:clr>
            <a:srgbClr val="FBAE40"/>
          </p15:clr>
        </p15:guide>
        <p15:guide id="4" orient="horz" pos="940">
          <p15:clr>
            <a:srgbClr val="FBAE40"/>
          </p15:clr>
        </p15:guide>
        <p15:guide id="5" orient="horz" pos="259">
          <p15:clr>
            <a:srgbClr val="FBAE40"/>
          </p15:clr>
        </p15:guide>
        <p15:guide id="6" orient="horz" pos="1098">
          <p15:clr>
            <a:srgbClr val="FBAE40"/>
          </p15:clr>
        </p15:guide>
        <p15:guide id="7" orient="horz" pos="2867">
          <p15:clr>
            <a:srgbClr val="FBAE40"/>
          </p15:clr>
        </p15:guide>
        <p15:guide id="8" orient="horz" pos="1983">
          <p15:clr>
            <a:srgbClr val="FBAE40"/>
          </p15:clr>
        </p15:guide>
        <p15:guide id="9" orient="horz" pos="1325">
          <p15:clr>
            <a:srgbClr val="FBAE40"/>
          </p15:clr>
        </p15:guide>
        <p15:guide id="10" orient="horz" pos="14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ig Number">
  <p:cSld name="One Big Number">
    <p:spTree>
      <p:nvGrpSpPr>
        <p:cNvPr id="209" name="Shape 209"/>
        <p:cNvGrpSpPr/>
        <p:nvPr/>
      </p:nvGrpSpPr>
      <p:grpSpPr>
        <a:xfrm>
          <a:off x="0" y="0"/>
          <a:ext cx="0" cy="0"/>
          <a:chOff x="0" y="0"/>
          <a:chExt cx="0" cy="0"/>
        </a:xfrm>
      </p:grpSpPr>
      <p:sp>
        <p:nvSpPr>
          <p:cNvPr id="210" name="Google Shape;210;p39"/>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211" name="Google Shape;211;p39"/>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12" name="Google Shape;212;p39"/>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39"/>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39"/>
          <p:cNvSpPr/>
          <p:nvPr>
            <p:ph idx="1" type="body"/>
          </p:nvPr>
        </p:nvSpPr>
        <p:spPr>
          <a:xfrm>
            <a:off x="4103689" y="1743074"/>
            <a:ext cx="4176712" cy="2052639"/>
          </a:xfrm>
          <a:prstGeom prst="roundRect">
            <a:avLst>
              <a:gd fmla="val 5865" name="adj"/>
            </a:avLst>
          </a:prstGeom>
          <a:solidFill>
            <a:schemeClr val="lt1"/>
          </a:solidFill>
          <a:ln>
            <a:noFill/>
          </a:ln>
        </p:spPr>
        <p:txBody>
          <a:bodyPr anchorCtr="0" anchor="t" bIns="144000" lIns="144000" spcFirstLastPara="1" rIns="144000" wrap="square" tIns="180000">
            <a:normAutofit/>
          </a:bodyPr>
          <a:lstStyle>
            <a:lvl1pPr indent="-228600" lvl="0" marL="457200" algn="ctr">
              <a:lnSpc>
                <a:spcPct val="100000"/>
              </a:lnSpc>
              <a:spcBef>
                <a:spcPts val="0"/>
              </a:spcBef>
              <a:spcAft>
                <a:spcPts val="0"/>
              </a:spcAft>
              <a:buClr>
                <a:schemeClr val="dk2"/>
              </a:buClr>
              <a:buSzPts val="5000"/>
              <a:buFont typeface="Times New Roman"/>
              <a:buNone/>
              <a:defRPr b="1" sz="50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15" name="Google Shape;215;p39"/>
          <p:cNvSpPr txBox="1"/>
          <p:nvPr>
            <p:ph idx="2" type="body"/>
          </p:nvPr>
        </p:nvSpPr>
        <p:spPr>
          <a:xfrm>
            <a:off x="4248150" y="2859089"/>
            <a:ext cx="3887788" cy="792162"/>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2"/>
              </a:buClr>
              <a:buSzPts val="3500"/>
              <a:buFont typeface="Times New Roman"/>
              <a:buNone/>
              <a:defRPr b="1" sz="3500">
                <a:solidFill>
                  <a:schemeClr val="accent2"/>
                </a:solidFill>
                <a:latin typeface="Times New Roman"/>
                <a:ea typeface="Times New Roman"/>
                <a:cs typeface="Times New Roman"/>
                <a:sym typeface="Times New Roman"/>
              </a:defRPr>
            </a:lvl1pPr>
            <a:lvl2pPr indent="-292100" lvl="1" marL="914400" algn="ctr">
              <a:lnSpc>
                <a:spcPct val="100000"/>
              </a:lnSpc>
              <a:spcBef>
                <a:spcPts val="0"/>
              </a:spcBef>
              <a:spcAft>
                <a:spcPts val="0"/>
              </a:spcAft>
              <a:buSzPts val="1000"/>
              <a:buChar char="▪"/>
              <a:defRPr sz="1000"/>
            </a:lvl2pPr>
            <a:lvl3pPr indent="-292100" lvl="2" marL="1371600" algn="ctr">
              <a:lnSpc>
                <a:spcPct val="100000"/>
              </a:lnSpc>
              <a:spcBef>
                <a:spcPts val="0"/>
              </a:spcBef>
              <a:spcAft>
                <a:spcPts val="0"/>
              </a:spcAft>
              <a:buSzPts val="1000"/>
              <a:buChar char="▪"/>
              <a:defRPr sz="1000"/>
            </a:lvl3pPr>
            <a:lvl4pPr indent="-292100" lvl="3" marL="1828800" algn="ctr">
              <a:lnSpc>
                <a:spcPct val="100000"/>
              </a:lnSpc>
              <a:spcBef>
                <a:spcPts val="0"/>
              </a:spcBef>
              <a:spcAft>
                <a:spcPts val="0"/>
              </a:spcAft>
              <a:buSzPts val="1000"/>
              <a:buChar char="▪"/>
              <a:defRPr sz="1000"/>
            </a:lvl4pPr>
            <a:lvl5pPr indent="-292100" lvl="4" marL="2286000" algn="ctr">
              <a:lnSpc>
                <a:spcPct val="100000"/>
              </a:lnSpc>
              <a:spcBef>
                <a:spcPts val="0"/>
              </a:spcBef>
              <a:spcAft>
                <a:spcPts val="0"/>
              </a:spcAft>
              <a:buSzPts val="1000"/>
              <a:buChar char="▪"/>
              <a:defRPr sz="1000"/>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16" name="Google Shape;216;p39"/>
          <p:cNvSpPr txBox="1"/>
          <p:nvPr>
            <p:ph idx="3" type="body"/>
          </p:nvPr>
        </p:nvSpPr>
        <p:spPr>
          <a:xfrm>
            <a:off x="4103689" y="3940174"/>
            <a:ext cx="4176711" cy="611189"/>
          </a:xfrm>
          <a:prstGeom prst="rect">
            <a:avLst/>
          </a:prstGeom>
          <a:noFill/>
          <a:ln>
            <a:noFill/>
          </a:ln>
        </p:spPr>
        <p:txBody>
          <a:bodyPr anchorCtr="0" anchor="t" bIns="0" lIns="0" spcFirstLastPara="1" rIns="0" wrap="square" tIns="0">
            <a:normAutofit/>
          </a:bodyPr>
          <a:lstStyle>
            <a:lvl1pPr indent="-228600" lvl="0" marL="457200" algn="ctr">
              <a:lnSpc>
                <a:spcPct val="100000"/>
              </a:lnSpc>
              <a:spcBef>
                <a:spcPts val="0"/>
              </a:spcBef>
              <a:spcAft>
                <a:spcPts val="0"/>
              </a:spcAft>
              <a:buClr>
                <a:schemeClr val="lt1"/>
              </a:buClr>
              <a:buSzPts val="1500"/>
              <a:buFont typeface="Trebuchet MS"/>
              <a:buNone/>
              <a:defRPr b="1" sz="1500">
                <a:solidFill>
                  <a:schemeClr val="lt1"/>
                </a:solidFill>
                <a:latin typeface="Trebuchet MS"/>
                <a:ea typeface="Trebuchet MS"/>
                <a:cs typeface="Trebuchet MS"/>
                <a:sym typeface="Trebuchet MS"/>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17" name="Google Shape;217;p39"/>
          <p:cNvSpPr txBox="1"/>
          <p:nvPr>
            <p:ph idx="4" type="body"/>
          </p:nvPr>
        </p:nvSpPr>
        <p:spPr>
          <a:xfrm>
            <a:off x="863600" y="1743076"/>
            <a:ext cx="2771775" cy="2052638"/>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2500"/>
              <a:buFont typeface="Times New Roman"/>
              <a:buNone/>
              <a:defRPr b="1" sz="2500">
                <a:solidFill>
                  <a:schemeClr val="dk2"/>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18" name="Google Shape;218;p39"/>
          <p:cNvSpPr txBox="1"/>
          <p:nvPr>
            <p:ph type="title"/>
          </p:nvPr>
        </p:nvSpPr>
        <p:spPr>
          <a:xfrm>
            <a:off x="863600" y="414258"/>
            <a:ext cx="7416800" cy="107799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1098">
          <p15:clr>
            <a:srgbClr val="FBAE40"/>
          </p15:clr>
        </p15:guide>
        <p15:guide id="2" orient="horz" pos="940">
          <p15:clr>
            <a:srgbClr val="FBAE40"/>
          </p15:clr>
        </p15:guide>
        <p15:guide id="3" orient="horz" pos="2731">
          <p15:clr>
            <a:srgbClr val="FBAE40"/>
          </p15:clr>
        </p15:guide>
        <p15:guide id="4" pos="5216">
          <p15:clr>
            <a:srgbClr val="FBAE40"/>
          </p15:clr>
        </p15:guide>
        <p15:guide id="5" orient="horz" pos="2867">
          <p15:clr>
            <a:srgbClr val="FBAE40"/>
          </p15:clr>
        </p15:guide>
        <p15:guide id="6" pos="2676">
          <p15:clr>
            <a:srgbClr val="FBAE40"/>
          </p15:clr>
        </p15:guide>
        <p15:guide id="7" orient="horz" pos="1801">
          <p15:clr>
            <a:srgbClr val="FBAE40"/>
          </p15:clr>
        </p15:guide>
        <p15:guide id="8" pos="2585">
          <p15:clr>
            <a:srgbClr val="FBAE40"/>
          </p15:clr>
        </p15:guide>
        <p15:guide id="9" pos="5125">
          <p15:clr>
            <a:srgbClr val="FBAE40"/>
          </p15:clr>
        </p15:guide>
        <p15:guide id="10" orient="horz" pos="2391">
          <p15:clr>
            <a:srgbClr val="FBAE40"/>
          </p15:clr>
        </p15:guide>
        <p15:guide id="11" orient="horz" pos="1348">
          <p15:clr>
            <a:srgbClr val="FBAE40"/>
          </p15:clr>
        </p15:guide>
        <p15:guide id="12" pos="2290">
          <p15:clr>
            <a:srgbClr val="FBAE40"/>
          </p15:clr>
        </p15:guide>
        <p15:guide id="13" orient="horz" pos="2300">
          <p15:clr>
            <a:srgbClr val="FBAE40"/>
          </p15:clr>
        </p15:guide>
        <p15:guide id="14" orient="horz" pos="248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19" name="Shape 219"/>
        <p:cNvGrpSpPr/>
        <p:nvPr/>
      </p:nvGrpSpPr>
      <p:grpSpPr>
        <a:xfrm>
          <a:off x="0" y="0"/>
          <a:ext cx="0" cy="0"/>
          <a:chOff x="0" y="0"/>
          <a:chExt cx="0" cy="0"/>
        </a:xfrm>
      </p:grpSpPr>
      <p:sp>
        <p:nvSpPr>
          <p:cNvPr id="220" name="Google Shape;220;p40"/>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pic>
        <p:nvPicPr>
          <p:cNvPr id="221" name="Google Shape;221;p40"/>
          <p:cNvPicPr preferRelativeResize="0"/>
          <p:nvPr/>
        </p:nvPicPr>
        <p:blipFill rotWithShape="1">
          <a:blip r:embed="rId2">
            <a:alphaModFix/>
          </a:blip>
          <a:srcRect b="0" l="0" r="0" t="0"/>
          <a:stretch/>
        </p:blipFill>
        <p:spPr>
          <a:xfrm rot="10800000">
            <a:off x="6016473" y="2969491"/>
            <a:ext cx="1028761" cy="779363"/>
          </a:xfrm>
          <a:prstGeom prst="rect">
            <a:avLst/>
          </a:prstGeom>
          <a:noFill/>
          <a:ln>
            <a:noFill/>
          </a:ln>
        </p:spPr>
      </p:pic>
      <p:sp>
        <p:nvSpPr>
          <p:cNvPr id="222" name="Google Shape;222;p40"/>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23" name="Google Shape;223;p40"/>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40"/>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40"/>
          <p:cNvSpPr/>
          <p:nvPr>
            <p:ph idx="1" type="body"/>
          </p:nvPr>
        </p:nvSpPr>
        <p:spPr>
          <a:xfrm>
            <a:off x="863600" y="1743073"/>
            <a:ext cx="7416801" cy="2520000"/>
          </a:xfrm>
          <a:prstGeom prst="roundRect">
            <a:avLst>
              <a:gd fmla="val 5865" name="adj"/>
            </a:avLst>
          </a:prstGeom>
          <a:noFill/>
          <a:ln cap="rnd" cmpd="sng" w="25400">
            <a:solidFill>
              <a:schemeClr val="lt1"/>
            </a:solidFill>
            <a:prstDash val="dot"/>
            <a:round/>
            <a:headEnd len="sm" w="sm" type="none"/>
            <a:tailEnd len="sm" w="sm" type="none"/>
          </a:ln>
        </p:spPr>
        <p:txBody>
          <a:bodyPr anchorCtr="0" anchor="t" bIns="252000" lIns="504000" spcFirstLastPara="1" rIns="504000" wrap="square" tIns="252000">
            <a:normAutofit/>
          </a:bodyPr>
          <a:lstStyle>
            <a:lvl1pPr indent="-228600" lvl="0" marL="457200" algn="l">
              <a:lnSpc>
                <a:spcPct val="100000"/>
              </a:lnSpc>
              <a:spcBef>
                <a:spcPts val="0"/>
              </a:spcBef>
              <a:spcAft>
                <a:spcPts val="0"/>
              </a:spcAft>
              <a:buClr>
                <a:schemeClr val="lt1"/>
              </a:buClr>
              <a:buSzPts val="3000"/>
              <a:buFont typeface="Times New Roman"/>
              <a:buNone/>
              <a:defRPr b="1" sz="3000">
                <a:solidFill>
                  <a:schemeClr val="lt1"/>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26" name="Google Shape;226;p40"/>
          <p:cNvSpPr txBox="1"/>
          <p:nvPr>
            <p:ph idx="2" type="body"/>
          </p:nvPr>
        </p:nvSpPr>
        <p:spPr>
          <a:xfrm>
            <a:off x="1403350" y="3615713"/>
            <a:ext cx="6337300" cy="180000"/>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dk2"/>
              </a:buClr>
              <a:buSzPts val="1000"/>
              <a:buFont typeface="Trebuchet MS"/>
              <a:buNone/>
              <a:defRPr sz="1000"/>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27" name="Google Shape;227;p40"/>
          <p:cNvSpPr txBox="1"/>
          <p:nvPr>
            <p:ph type="title"/>
          </p:nvPr>
        </p:nvSpPr>
        <p:spPr>
          <a:xfrm>
            <a:off x="863600" y="414258"/>
            <a:ext cx="7416800" cy="107799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1098">
          <p15:clr>
            <a:srgbClr val="FBAE40"/>
          </p15:clr>
        </p15:guide>
        <p15:guide id="2" orient="horz" pos="940">
          <p15:clr>
            <a:srgbClr val="FBAE40"/>
          </p15:clr>
        </p15:guide>
        <p15:guide id="3" orient="horz" pos="2686">
          <p15:clr>
            <a:srgbClr val="FBAE40"/>
          </p15:clr>
        </p15:guide>
        <p15:guide id="4" pos="5216">
          <p15:clr>
            <a:srgbClr val="FBAE40"/>
          </p15:clr>
        </p15:guide>
        <p15:guide id="5" orient="horz" pos="2867">
          <p15:clr>
            <a:srgbClr val="FBAE40"/>
          </p15:clr>
        </p15:guide>
        <p15:guide id="6" pos="2676">
          <p15:clr>
            <a:srgbClr val="FBAE40"/>
          </p15:clr>
        </p15:guide>
        <p15:guide id="7" orient="horz" pos="1801">
          <p15:clr>
            <a:srgbClr val="FBAE40"/>
          </p15:clr>
        </p15:guide>
        <p15:guide id="8" pos="2585">
          <p15:clr>
            <a:srgbClr val="FBAE40"/>
          </p15:clr>
        </p15:guide>
        <p15:guide id="9" pos="4876">
          <p15:clr>
            <a:srgbClr val="FBAE40"/>
          </p15:clr>
        </p15:guide>
        <p15:guide id="10" orient="horz" pos="2391">
          <p15:clr>
            <a:srgbClr val="FBAE40"/>
          </p15:clr>
        </p15:guide>
        <p15:guide id="11" orient="horz" pos="1348">
          <p15:clr>
            <a:srgbClr val="FBAE40"/>
          </p15:clr>
        </p15:guide>
        <p15:guide id="12" pos="8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28" name="Shape 228"/>
        <p:cNvGrpSpPr/>
        <p:nvPr/>
      </p:nvGrpSpPr>
      <p:grpSpPr>
        <a:xfrm>
          <a:off x="0" y="0"/>
          <a:ext cx="0" cy="0"/>
          <a:chOff x="0" y="0"/>
          <a:chExt cx="0" cy="0"/>
        </a:xfrm>
      </p:grpSpPr>
      <p:sp>
        <p:nvSpPr>
          <p:cNvPr id="229" name="Google Shape;229;p41"/>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30" name="Google Shape;230;p41"/>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41"/>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41"/>
          <p:cNvSpPr/>
          <p:nvPr>
            <p:ph idx="2" type="pic"/>
          </p:nvPr>
        </p:nvSpPr>
        <p:spPr>
          <a:xfrm>
            <a:off x="5976938" y="0"/>
            <a:ext cx="3167062" cy="5143500"/>
          </a:xfrm>
          <a:prstGeom prst="rect">
            <a:avLst/>
          </a:prstGeom>
          <a:noFill/>
          <a:ln>
            <a:noFill/>
          </a:ln>
        </p:spPr>
      </p:sp>
      <p:sp>
        <p:nvSpPr>
          <p:cNvPr id="233" name="Google Shape;233;p41"/>
          <p:cNvSpPr txBox="1"/>
          <p:nvPr>
            <p:ph idx="1" type="body"/>
          </p:nvPr>
        </p:nvSpPr>
        <p:spPr>
          <a:xfrm>
            <a:off x="863600" y="2247900"/>
            <a:ext cx="4572000" cy="2303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750"/>
              </a:spcBef>
              <a:spcAft>
                <a:spcPts val="0"/>
              </a:spcAft>
              <a:buSzPts val="1500"/>
              <a:buChar char="▪"/>
              <a:defRPr/>
            </a:lvl2pPr>
            <a:lvl3pPr indent="-304800" lvl="2" marL="1371600" algn="l">
              <a:lnSpc>
                <a:spcPct val="100000"/>
              </a:lnSpc>
              <a:spcBef>
                <a:spcPts val="750"/>
              </a:spcBef>
              <a:spcAft>
                <a:spcPts val="0"/>
              </a:spcAft>
              <a:buSzPts val="1200"/>
              <a:buChar char="▪"/>
              <a:defRPr/>
            </a:lvl3pPr>
            <a:lvl4pPr indent="-304800" lvl="3" marL="1828800" algn="l">
              <a:lnSpc>
                <a:spcPct val="100000"/>
              </a:lnSpc>
              <a:spcBef>
                <a:spcPts val="750"/>
              </a:spcBef>
              <a:spcAft>
                <a:spcPts val="0"/>
              </a:spcAft>
              <a:buSzPts val="1200"/>
              <a:buChar char="▪"/>
              <a:defRPr/>
            </a:lvl4pPr>
            <a:lvl5pPr indent="-304800" lvl="4" marL="2286000" algn="l">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34" name="Google Shape;234;p41"/>
          <p:cNvSpPr txBox="1"/>
          <p:nvPr>
            <p:ph idx="3" type="body"/>
          </p:nvPr>
        </p:nvSpPr>
        <p:spPr>
          <a:xfrm>
            <a:off x="863600" y="1743075"/>
            <a:ext cx="4572000" cy="3603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2"/>
              </a:buClr>
              <a:buSzPts val="2000"/>
              <a:buFont typeface="Times New Roman"/>
              <a:buNone/>
              <a:defRPr b="1" sz="2000">
                <a:solidFill>
                  <a:schemeClr val="accent2"/>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35" name="Google Shape;235;p41"/>
          <p:cNvSpPr txBox="1"/>
          <p:nvPr>
            <p:ph type="title"/>
          </p:nvPr>
        </p:nvSpPr>
        <p:spPr>
          <a:xfrm>
            <a:off x="863600" y="414259"/>
            <a:ext cx="45720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5216">
          <p15:clr>
            <a:srgbClr val="FBAE40"/>
          </p15:clr>
        </p15:guide>
        <p15:guide id="2" pos="544">
          <p15:clr>
            <a:srgbClr val="FBAE40"/>
          </p15:clr>
        </p15:guide>
        <p15:guide id="3" pos="3765">
          <p15:clr>
            <a:srgbClr val="FBAE40"/>
          </p15:clr>
        </p15:guide>
        <p15:guide id="4" pos="3424">
          <p15:clr>
            <a:srgbClr val="FBAE40"/>
          </p15:clr>
        </p15:guide>
        <p15:guide id="5" orient="horz" pos="1416">
          <p15:clr>
            <a:srgbClr val="FBAE40"/>
          </p15:clr>
        </p15:guide>
        <p15:guide id="6" orient="horz" pos="1325">
          <p15:clr>
            <a:srgbClr val="FBAE40"/>
          </p15:clr>
        </p15:guide>
        <p15:guide id="7" orient="horz" pos="1098">
          <p15:clr>
            <a:srgbClr val="FBAE40"/>
          </p15:clr>
        </p15:guide>
        <p15:guide id="8" orient="horz" pos="940">
          <p15:clr>
            <a:srgbClr val="FBAE40"/>
          </p15:clr>
        </p15:guide>
        <p15:guide id="9" orient="horz" pos="28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Numbered)">
  <p:cSld name="Title, Subtitle and Content (Numbered)">
    <p:spTree>
      <p:nvGrpSpPr>
        <p:cNvPr id="236" name="Shape 236"/>
        <p:cNvGrpSpPr/>
        <p:nvPr/>
      </p:nvGrpSpPr>
      <p:grpSpPr>
        <a:xfrm>
          <a:off x="0" y="0"/>
          <a:ext cx="0" cy="0"/>
          <a:chOff x="0" y="0"/>
          <a:chExt cx="0" cy="0"/>
        </a:xfrm>
      </p:grpSpPr>
      <p:sp>
        <p:nvSpPr>
          <p:cNvPr id="237" name="Google Shape;237;p42"/>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38" name="Google Shape;238;p42"/>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42"/>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42"/>
          <p:cNvSpPr txBox="1"/>
          <p:nvPr>
            <p:ph idx="1" type="body"/>
          </p:nvPr>
        </p:nvSpPr>
        <p:spPr>
          <a:xfrm>
            <a:off x="863600" y="2247900"/>
            <a:ext cx="7416800" cy="2303463"/>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0"/>
              </a:spcBef>
              <a:spcAft>
                <a:spcPts val="0"/>
              </a:spcAft>
              <a:buClr>
                <a:schemeClr val="accent2"/>
              </a:buClr>
              <a:buSzPts val="1500"/>
              <a:buFont typeface="Times New Roman"/>
              <a:buAutoNum type="arabicPeriod"/>
              <a:defRPr/>
            </a:lvl1pPr>
            <a:lvl2pPr indent="-323850" lvl="1" marL="914400" algn="l">
              <a:lnSpc>
                <a:spcPct val="100000"/>
              </a:lnSpc>
              <a:spcBef>
                <a:spcPts val="750"/>
              </a:spcBef>
              <a:spcAft>
                <a:spcPts val="0"/>
              </a:spcAft>
              <a:buSzPts val="1500"/>
              <a:buFont typeface="Times New Roman"/>
              <a:buAutoNum type="arabicPeriod"/>
              <a:defRPr/>
            </a:lvl2pPr>
            <a:lvl3pPr indent="-304800" lvl="2" marL="1371600" algn="l">
              <a:lnSpc>
                <a:spcPct val="100000"/>
              </a:lnSpc>
              <a:spcBef>
                <a:spcPts val="750"/>
              </a:spcBef>
              <a:spcAft>
                <a:spcPts val="0"/>
              </a:spcAft>
              <a:buSzPts val="1200"/>
              <a:buFont typeface="Times New Roman"/>
              <a:buAutoNum type="arabicPeriod"/>
              <a:defRPr/>
            </a:lvl3pPr>
            <a:lvl4pPr indent="-304800" lvl="3" marL="1828800" algn="l">
              <a:lnSpc>
                <a:spcPct val="100000"/>
              </a:lnSpc>
              <a:spcBef>
                <a:spcPts val="750"/>
              </a:spcBef>
              <a:spcAft>
                <a:spcPts val="0"/>
              </a:spcAft>
              <a:buSzPts val="1200"/>
              <a:buFont typeface="Times New Roman"/>
              <a:buAutoNum type="arabicPeriod"/>
              <a:defRPr/>
            </a:lvl4pPr>
            <a:lvl5pPr indent="-304800" lvl="4" marL="2286000" algn="l">
              <a:lnSpc>
                <a:spcPct val="100000"/>
              </a:lnSpc>
              <a:spcBef>
                <a:spcPts val="750"/>
              </a:spcBef>
              <a:spcAft>
                <a:spcPts val="0"/>
              </a:spcAft>
              <a:buSzPts val="1200"/>
              <a:buFont typeface="Times New Roman"/>
              <a:buAutoNum type="arabicPeriod"/>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41" name="Google Shape;241;p42"/>
          <p:cNvSpPr txBox="1"/>
          <p:nvPr>
            <p:ph idx="2" type="body"/>
          </p:nvPr>
        </p:nvSpPr>
        <p:spPr>
          <a:xfrm>
            <a:off x="863600" y="1743075"/>
            <a:ext cx="7416800" cy="3603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2"/>
              </a:buClr>
              <a:buSzPts val="2000"/>
              <a:buFont typeface="Times New Roman"/>
              <a:buNone/>
              <a:defRPr b="1" sz="2000">
                <a:solidFill>
                  <a:schemeClr val="accent2"/>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42" name="Google Shape;242;p42"/>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1098">
          <p15:clr>
            <a:srgbClr val="FBAE40"/>
          </p15:clr>
        </p15:guide>
        <p15:guide id="2" orient="horz" pos="1325">
          <p15:clr>
            <a:srgbClr val="FBAE40"/>
          </p15:clr>
        </p15:guide>
        <p15:guide id="3" orient="horz" pos="1416">
          <p15:clr>
            <a:srgbClr val="FBAE40"/>
          </p15:clr>
        </p15:guide>
        <p15:guide id="4" orient="horz" pos="940">
          <p15:clr>
            <a:srgbClr val="FBAE40"/>
          </p15:clr>
        </p15:guide>
        <p15:guide id="5" orient="horz" pos="259">
          <p15:clr>
            <a:srgbClr val="FBAE40"/>
          </p15:clr>
        </p15:guide>
        <p15:guide id="6" pos="2880">
          <p15:clr>
            <a:srgbClr val="FBAE40"/>
          </p15:clr>
        </p15:guide>
        <p15:guide id="7" pos="544">
          <p15:clr>
            <a:srgbClr val="FBAE40"/>
          </p15:clr>
        </p15:guide>
        <p15:guide id="8" pos="5216">
          <p15:clr>
            <a:srgbClr val="FBAE40"/>
          </p15:clr>
        </p15:guide>
        <p15:guide id="9" orient="horz" pos="2867">
          <p15:clr>
            <a:srgbClr val="FBAE40"/>
          </p15:clr>
        </p15:guide>
        <p15:guide id="10" orient="horz" pos="214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Title and Table">
    <p:spTree>
      <p:nvGrpSpPr>
        <p:cNvPr id="243" name="Shape 243"/>
        <p:cNvGrpSpPr/>
        <p:nvPr/>
      </p:nvGrpSpPr>
      <p:grpSpPr>
        <a:xfrm>
          <a:off x="0" y="0"/>
          <a:ext cx="0" cy="0"/>
          <a:chOff x="0" y="0"/>
          <a:chExt cx="0" cy="0"/>
        </a:xfrm>
      </p:grpSpPr>
      <p:sp>
        <p:nvSpPr>
          <p:cNvPr id="244" name="Google Shape;244;p43"/>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45" name="Google Shape;245;p43"/>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43"/>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43"/>
          <p:cNvSpPr txBox="1"/>
          <p:nvPr>
            <p:ph type="title"/>
          </p:nvPr>
        </p:nvSpPr>
        <p:spPr>
          <a:xfrm>
            <a:off x="863600" y="414259"/>
            <a:ext cx="7416800" cy="64460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804">
          <p15:clr>
            <a:srgbClr val="FBAE40"/>
          </p15:clr>
        </p15:guide>
        <p15:guide id="2" orient="horz" pos="667">
          <p15:clr>
            <a:srgbClr val="FBAE40"/>
          </p15:clr>
        </p15:guide>
        <p15:guide id="3" orient="horz" pos="259">
          <p15:clr>
            <a:srgbClr val="FBAE40"/>
          </p15:clr>
        </p15:guide>
        <p15:guide id="4" orient="horz" pos="2867">
          <p15:clr>
            <a:srgbClr val="FBAE40"/>
          </p15:clr>
        </p15:guide>
        <p15:guide id="5"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2">
  <p:cSld name="Title and Table 2">
    <p:spTree>
      <p:nvGrpSpPr>
        <p:cNvPr id="248" name="Shape 248"/>
        <p:cNvGrpSpPr/>
        <p:nvPr/>
      </p:nvGrpSpPr>
      <p:grpSpPr>
        <a:xfrm>
          <a:off x="0" y="0"/>
          <a:ext cx="0" cy="0"/>
          <a:chOff x="0" y="0"/>
          <a:chExt cx="0" cy="0"/>
        </a:xfrm>
      </p:grpSpPr>
      <p:sp>
        <p:nvSpPr>
          <p:cNvPr id="249" name="Google Shape;249;p44"/>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250" name="Google Shape;250;p44"/>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51" name="Google Shape;251;p44"/>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44"/>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44"/>
          <p:cNvSpPr txBox="1"/>
          <p:nvPr>
            <p:ph type="title"/>
          </p:nvPr>
        </p:nvSpPr>
        <p:spPr>
          <a:xfrm>
            <a:off x="863600" y="414259"/>
            <a:ext cx="7416800" cy="64460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804">
          <p15:clr>
            <a:srgbClr val="FBAE40"/>
          </p15:clr>
        </p15:guide>
        <p15:guide id="2" orient="horz" pos="667">
          <p15:clr>
            <a:srgbClr val="FBAE40"/>
          </p15:clr>
        </p15:guide>
        <p15:guide id="3" orient="horz" pos="259">
          <p15:clr>
            <a:srgbClr val="FBAE40"/>
          </p15:clr>
        </p15:guide>
        <p15:guide id="4" orient="horz" pos="2867">
          <p15:clr>
            <a:srgbClr val="FBAE40"/>
          </p15:clr>
        </p15:guide>
        <p15:guide id="5"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wo Products">
  <p:cSld name="Comparison Two Products">
    <p:spTree>
      <p:nvGrpSpPr>
        <p:cNvPr id="254" name="Shape 254"/>
        <p:cNvGrpSpPr/>
        <p:nvPr/>
      </p:nvGrpSpPr>
      <p:grpSpPr>
        <a:xfrm>
          <a:off x="0" y="0"/>
          <a:ext cx="0" cy="0"/>
          <a:chOff x="0" y="0"/>
          <a:chExt cx="0" cy="0"/>
        </a:xfrm>
      </p:grpSpPr>
      <p:sp>
        <p:nvSpPr>
          <p:cNvPr id="255" name="Google Shape;255;p45"/>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256" name="Google Shape;256;p45"/>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57" name="Google Shape;257;p45"/>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45"/>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45"/>
          <p:cNvSpPr/>
          <p:nvPr>
            <p:ph idx="1" type="body"/>
          </p:nvPr>
        </p:nvSpPr>
        <p:spPr>
          <a:xfrm>
            <a:off x="4895851" y="1743075"/>
            <a:ext cx="3097212" cy="2592388"/>
          </a:xfrm>
          <a:prstGeom prst="roundRect">
            <a:avLst>
              <a:gd fmla="val 5865" name="adj"/>
            </a:avLst>
          </a:prstGeom>
          <a:noFill/>
          <a:ln cap="rnd" cmpd="sng" w="25400">
            <a:solidFill>
              <a:schemeClr val="lt1"/>
            </a:solidFill>
            <a:prstDash val="dot"/>
            <a:round/>
            <a:headEnd len="sm" w="sm" type="none"/>
            <a:tailEnd len="sm" w="sm" type="none"/>
          </a:ln>
        </p:spPr>
        <p:txBody>
          <a:bodyPr anchorCtr="0" anchor="t" bIns="144000" lIns="144000" spcFirstLastPara="1" rIns="144000" wrap="square" tIns="216000">
            <a:normAutofit/>
          </a:bodyPr>
          <a:lstStyle>
            <a:lvl1pPr indent="-228600" lvl="0" marL="457200" algn="ctr">
              <a:lnSpc>
                <a:spcPct val="100000"/>
              </a:lnSpc>
              <a:spcBef>
                <a:spcPts val="0"/>
              </a:spcBef>
              <a:spcAft>
                <a:spcPts val="0"/>
              </a:spcAft>
              <a:buClr>
                <a:schemeClr val="dk2"/>
              </a:buClr>
              <a:buSzPts val="3000"/>
              <a:buFont typeface="Times New Roman"/>
              <a:buNone/>
              <a:defRPr b="1" sz="30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60" name="Google Shape;260;p45"/>
          <p:cNvSpPr/>
          <p:nvPr>
            <p:ph idx="2" type="body"/>
          </p:nvPr>
        </p:nvSpPr>
        <p:spPr>
          <a:xfrm>
            <a:off x="1150939" y="1743075"/>
            <a:ext cx="3097212" cy="2592388"/>
          </a:xfrm>
          <a:prstGeom prst="roundRect">
            <a:avLst>
              <a:gd fmla="val 5865" name="adj"/>
            </a:avLst>
          </a:prstGeom>
          <a:solidFill>
            <a:schemeClr val="lt1"/>
          </a:solidFill>
          <a:ln>
            <a:noFill/>
          </a:ln>
        </p:spPr>
        <p:txBody>
          <a:bodyPr anchorCtr="0" anchor="t" bIns="144000" lIns="144000" spcFirstLastPara="1" rIns="144000" wrap="square" tIns="216000">
            <a:normAutofit/>
          </a:bodyPr>
          <a:lstStyle>
            <a:lvl1pPr indent="-228600" lvl="0" marL="457200" algn="ctr">
              <a:lnSpc>
                <a:spcPct val="100000"/>
              </a:lnSpc>
              <a:spcBef>
                <a:spcPts val="0"/>
              </a:spcBef>
              <a:spcAft>
                <a:spcPts val="0"/>
              </a:spcAft>
              <a:buClr>
                <a:schemeClr val="dk2"/>
              </a:buClr>
              <a:buSzPts val="3000"/>
              <a:buFont typeface="Times New Roman"/>
              <a:buNone/>
              <a:defRPr b="1" sz="30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61" name="Google Shape;261;p45"/>
          <p:cNvSpPr txBox="1"/>
          <p:nvPr>
            <p:ph idx="3" type="body"/>
          </p:nvPr>
        </p:nvSpPr>
        <p:spPr>
          <a:xfrm>
            <a:off x="5435600" y="3148013"/>
            <a:ext cx="2016125" cy="1044575"/>
          </a:xfrm>
          <a:prstGeom prst="rect">
            <a:avLst/>
          </a:prstGeom>
          <a:noFill/>
          <a:ln>
            <a:noFill/>
          </a:ln>
        </p:spPr>
        <p:txBody>
          <a:bodyPr anchorCtr="0" anchor="t" bIns="0" lIns="0" spcFirstLastPara="1" rIns="0" wrap="square" tIns="0">
            <a:normAutofit/>
          </a:bodyPr>
          <a:lstStyle>
            <a:lvl1pPr indent="-292100" lvl="0" marL="457200" algn="l">
              <a:lnSpc>
                <a:spcPct val="150000"/>
              </a:lnSpc>
              <a:spcBef>
                <a:spcPts val="0"/>
              </a:spcBef>
              <a:spcAft>
                <a:spcPts val="0"/>
              </a:spcAft>
              <a:buClr>
                <a:srgbClr val="BFBFBF"/>
              </a:buClr>
              <a:buSzPts val="1000"/>
              <a:buFont typeface="Trebuchet MS"/>
              <a:buChar char="✖"/>
              <a:defRPr sz="1000"/>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62" name="Google Shape;262;p45"/>
          <p:cNvSpPr txBox="1"/>
          <p:nvPr>
            <p:ph idx="4" type="body"/>
          </p:nvPr>
        </p:nvSpPr>
        <p:spPr>
          <a:xfrm>
            <a:off x="1692275" y="3148013"/>
            <a:ext cx="2016125" cy="1044575"/>
          </a:xfrm>
          <a:prstGeom prst="rect">
            <a:avLst/>
          </a:prstGeom>
          <a:noFill/>
          <a:ln>
            <a:noFill/>
          </a:ln>
        </p:spPr>
        <p:txBody>
          <a:bodyPr anchorCtr="0" anchor="t" bIns="0" lIns="0" spcFirstLastPara="1" rIns="0" wrap="square" tIns="0">
            <a:normAutofit/>
          </a:bodyPr>
          <a:lstStyle>
            <a:lvl1pPr indent="-292100" lvl="0" marL="457200" algn="l">
              <a:lnSpc>
                <a:spcPct val="150000"/>
              </a:lnSpc>
              <a:spcBef>
                <a:spcPts val="0"/>
              </a:spcBef>
              <a:spcAft>
                <a:spcPts val="0"/>
              </a:spcAft>
              <a:buClr>
                <a:schemeClr val="accent2"/>
              </a:buClr>
              <a:buSzPts val="1000"/>
              <a:buFont typeface="Noto Sans Symbols"/>
              <a:buChar char="✔"/>
              <a:defRPr sz="1000"/>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63" name="Google Shape;263;p45"/>
          <p:cNvSpPr txBox="1"/>
          <p:nvPr>
            <p:ph type="title"/>
          </p:nvPr>
        </p:nvSpPr>
        <p:spPr>
          <a:xfrm>
            <a:off x="863600" y="414258"/>
            <a:ext cx="7416800" cy="107799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066">
          <p15:clr>
            <a:srgbClr val="FBAE40"/>
          </p15:clr>
        </p15:guide>
        <p15:guide id="2" orient="horz" pos="1098">
          <p15:clr>
            <a:srgbClr val="FBAE40"/>
          </p15:clr>
        </p15:guide>
        <p15:guide id="3" orient="horz" pos="940">
          <p15:clr>
            <a:srgbClr val="FBAE40"/>
          </p15:clr>
        </p15:guide>
        <p15:guide id="4" orient="horz" pos="2731">
          <p15:clr>
            <a:srgbClr val="FBAE40"/>
          </p15:clr>
        </p15:guide>
        <p15:guide id="5" pos="5216">
          <p15:clr>
            <a:srgbClr val="FBAE40"/>
          </p15:clr>
        </p15:guide>
        <p15:guide id="6" orient="horz" pos="2867">
          <p15:clr>
            <a:srgbClr val="FBAE40"/>
          </p15:clr>
        </p15:guide>
        <p15:guide id="7" pos="2676">
          <p15:clr>
            <a:srgbClr val="FBAE40"/>
          </p15:clr>
        </p15:guide>
        <p15:guide id="8" pos="3084">
          <p15:clr>
            <a:srgbClr val="FBAE40"/>
          </p15:clr>
        </p15:guide>
        <p15:guide id="9" pos="5035">
          <p15:clr>
            <a:srgbClr val="FBAE40"/>
          </p15:clr>
        </p15:guide>
        <p15:guide id="10" orient="horz" pos="1983">
          <p15:clr>
            <a:srgbClr val="FBAE40"/>
          </p15:clr>
        </p15:guide>
        <p15:guide id="11" pos="725">
          <p15:clr>
            <a:srgbClr val="FBAE40"/>
          </p15:clr>
        </p15:guide>
        <p15:guide id="12" pos="2336">
          <p15:clr>
            <a:srgbClr val="FBAE40"/>
          </p15:clr>
        </p15:guide>
        <p15:guide id="13" pos="3424">
          <p15:clr>
            <a:srgbClr val="FBAE40"/>
          </p15:clr>
        </p15:guide>
        <p15:guide id="14" pos="4694">
          <p15:clr>
            <a:srgbClr val="FBAE40"/>
          </p15:clr>
        </p15:guide>
        <p15:guide id="15" orient="horz" pos="264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Four Products">
  <p:cSld name="Comparison Four Products">
    <p:spTree>
      <p:nvGrpSpPr>
        <p:cNvPr id="264" name="Shape 264"/>
        <p:cNvGrpSpPr/>
        <p:nvPr/>
      </p:nvGrpSpPr>
      <p:grpSpPr>
        <a:xfrm>
          <a:off x="0" y="0"/>
          <a:ext cx="0" cy="0"/>
          <a:chOff x="0" y="0"/>
          <a:chExt cx="0" cy="0"/>
        </a:xfrm>
      </p:grpSpPr>
      <p:sp>
        <p:nvSpPr>
          <p:cNvPr id="265" name="Google Shape;265;p46"/>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266" name="Google Shape;266;p46"/>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67" name="Google Shape;267;p46"/>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46"/>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46"/>
          <p:cNvSpPr/>
          <p:nvPr>
            <p:ph idx="1" type="body"/>
          </p:nvPr>
        </p:nvSpPr>
        <p:spPr>
          <a:xfrm>
            <a:off x="6624400" y="1816100"/>
            <a:ext cx="1656000" cy="2447926"/>
          </a:xfrm>
          <a:prstGeom prst="roundRect">
            <a:avLst>
              <a:gd fmla="val 5865" name="adj"/>
            </a:avLst>
          </a:prstGeom>
          <a:noFill/>
          <a:ln cap="rnd" cmpd="sng" w="25400">
            <a:solidFill>
              <a:schemeClr val="lt1"/>
            </a:solidFill>
            <a:prstDash val="dot"/>
            <a:round/>
            <a:headEnd len="sm" w="sm" type="none"/>
            <a:tailEnd len="sm" w="sm" type="none"/>
          </a:ln>
        </p:spPr>
        <p:txBody>
          <a:bodyPr anchorCtr="0" anchor="t" bIns="144000" lIns="144000" spcFirstLastPara="1" rIns="144000" wrap="square" tIns="252000">
            <a:normAutofit/>
          </a:bodyPr>
          <a:lstStyle>
            <a:lvl1pPr indent="-228600" lvl="0" marL="457200" algn="ctr">
              <a:lnSpc>
                <a:spcPct val="100000"/>
              </a:lnSpc>
              <a:spcBef>
                <a:spcPts val="0"/>
              </a:spcBef>
              <a:spcAft>
                <a:spcPts val="0"/>
              </a:spcAft>
              <a:buClr>
                <a:schemeClr val="dk2"/>
              </a:buClr>
              <a:buSzPts val="2500"/>
              <a:buFont typeface="Times New Roman"/>
              <a:buNone/>
              <a:defRPr b="1" sz="25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70" name="Google Shape;270;p46"/>
          <p:cNvSpPr/>
          <p:nvPr>
            <p:ph idx="2" type="body"/>
          </p:nvPr>
        </p:nvSpPr>
        <p:spPr>
          <a:xfrm>
            <a:off x="863625" y="1743075"/>
            <a:ext cx="2016000" cy="2592388"/>
          </a:xfrm>
          <a:prstGeom prst="roundRect">
            <a:avLst>
              <a:gd fmla="val 5865" name="adj"/>
            </a:avLst>
          </a:prstGeom>
          <a:solidFill>
            <a:schemeClr val="lt1"/>
          </a:solidFill>
          <a:ln>
            <a:noFill/>
          </a:ln>
        </p:spPr>
        <p:txBody>
          <a:bodyPr anchorCtr="0" anchor="t" bIns="144000" lIns="144000" spcFirstLastPara="1" rIns="144000" wrap="square" tIns="324000">
            <a:normAutofit/>
          </a:bodyPr>
          <a:lstStyle>
            <a:lvl1pPr indent="-228600" lvl="0" marL="457200" algn="ctr">
              <a:lnSpc>
                <a:spcPct val="100000"/>
              </a:lnSpc>
              <a:spcBef>
                <a:spcPts val="0"/>
              </a:spcBef>
              <a:spcAft>
                <a:spcPts val="0"/>
              </a:spcAft>
              <a:buClr>
                <a:schemeClr val="dk2"/>
              </a:buClr>
              <a:buSzPts val="2500"/>
              <a:buFont typeface="Times New Roman"/>
              <a:buNone/>
              <a:defRPr b="1" sz="25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71" name="Google Shape;271;p46"/>
          <p:cNvSpPr txBox="1"/>
          <p:nvPr>
            <p:ph type="title"/>
          </p:nvPr>
        </p:nvSpPr>
        <p:spPr>
          <a:xfrm>
            <a:off x="863600" y="414258"/>
            <a:ext cx="7416800" cy="107799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46"/>
          <p:cNvSpPr txBox="1"/>
          <p:nvPr>
            <p:ph idx="3" type="body"/>
          </p:nvPr>
        </p:nvSpPr>
        <p:spPr>
          <a:xfrm>
            <a:off x="1079512" y="3148013"/>
            <a:ext cx="1584313" cy="1044575"/>
          </a:xfrm>
          <a:prstGeom prst="rect">
            <a:avLst/>
          </a:prstGeom>
          <a:noFill/>
          <a:ln>
            <a:noFill/>
          </a:ln>
        </p:spPr>
        <p:txBody>
          <a:bodyPr anchorCtr="0" anchor="t" bIns="0" lIns="0" spcFirstLastPara="1" rIns="0" wrap="square" tIns="0">
            <a:normAutofit/>
          </a:bodyPr>
          <a:lstStyle>
            <a:lvl1pPr indent="-279400" lvl="0" marL="457200" algn="l">
              <a:lnSpc>
                <a:spcPct val="150000"/>
              </a:lnSpc>
              <a:spcBef>
                <a:spcPts val="0"/>
              </a:spcBef>
              <a:spcAft>
                <a:spcPts val="0"/>
              </a:spcAft>
              <a:buClr>
                <a:schemeClr val="accent2"/>
              </a:buClr>
              <a:buSzPts val="800"/>
              <a:buFont typeface="Noto Sans Symbols"/>
              <a:buChar char="✔"/>
              <a:defRPr sz="800"/>
            </a:lvl1pPr>
            <a:lvl2pPr indent="-228600" lvl="1" marL="914400" algn="l">
              <a:lnSpc>
                <a:spcPct val="100000"/>
              </a:lnSpc>
              <a:spcBef>
                <a:spcPts val="0"/>
              </a:spcBef>
              <a:spcAft>
                <a:spcPts val="0"/>
              </a:spcAft>
              <a:buSzPts val="1500"/>
              <a:buNone/>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73" name="Google Shape;273;p46"/>
          <p:cNvSpPr/>
          <p:nvPr>
            <p:ph idx="4" type="body"/>
          </p:nvPr>
        </p:nvSpPr>
        <p:spPr>
          <a:xfrm>
            <a:off x="3023925" y="1816100"/>
            <a:ext cx="1656000" cy="2447926"/>
          </a:xfrm>
          <a:prstGeom prst="roundRect">
            <a:avLst>
              <a:gd fmla="val 5865" name="adj"/>
            </a:avLst>
          </a:prstGeom>
          <a:noFill/>
          <a:ln cap="rnd" cmpd="sng" w="25400">
            <a:solidFill>
              <a:schemeClr val="lt1"/>
            </a:solidFill>
            <a:prstDash val="dot"/>
            <a:round/>
            <a:headEnd len="sm" w="sm" type="none"/>
            <a:tailEnd len="sm" w="sm" type="none"/>
          </a:ln>
        </p:spPr>
        <p:txBody>
          <a:bodyPr anchorCtr="0" anchor="t" bIns="144000" lIns="144000" spcFirstLastPara="1" rIns="144000" wrap="square" tIns="252000">
            <a:normAutofit/>
          </a:bodyPr>
          <a:lstStyle>
            <a:lvl1pPr indent="-228600" lvl="0" marL="457200" algn="ctr">
              <a:lnSpc>
                <a:spcPct val="100000"/>
              </a:lnSpc>
              <a:spcBef>
                <a:spcPts val="0"/>
              </a:spcBef>
              <a:spcAft>
                <a:spcPts val="0"/>
              </a:spcAft>
              <a:buClr>
                <a:schemeClr val="dk2"/>
              </a:buClr>
              <a:buSzPts val="2500"/>
              <a:buFont typeface="Times New Roman"/>
              <a:buNone/>
              <a:defRPr b="1" sz="25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74" name="Google Shape;274;p46"/>
          <p:cNvSpPr txBox="1"/>
          <p:nvPr>
            <p:ph idx="5" type="body"/>
          </p:nvPr>
        </p:nvSpPr>
        <p:spPr>
          <a:xfrm>
            <a:off x="3167064" y="3148688"/>
            <a:ext cx="1368424" cy="1044575"/>
          </a:xfrm>
          <a:prstGeom prst="rect">
            <a:avLst/>
          </a:prstGeom>
          <a:noFill/>
          <a:ln>
            <a:noFill/>
          </a:ln>
        </p:spPr>
        <p:txBody>
          <a:bodyPr anchorCtr="0" anchor="t" bIns="0" lIns="0" spcFirstLastPara="1" rIns="0" wrap="square" tIns="0">
            <a:normAutofit/>
          </a:bodyPr>
          <a:lstStyle>
            <a:lvl1pPr indent="-279400" lvl="0" marL="457200" algn="l">
              <a:lnSpc>
                <a:spcPct val="150000"/>
              </a:lnSpc>
              <a:spcBef>
                <a:spcPts val="0"/>
              </a:spcBef>
              <a:spcAft>
                <a:spcPts val="0"/>
              </a:spcAft>
              <a:buClr>
                <a:srgbClr val="BFBFBF"/>
              </a:buClr>
              <a:buSzPts val="800"/>
              <a:buFont typeface="Trebuchet MS"/>
              <a:buChar char="✖"/>
              <a:defRPr sz="800"/>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75" name="Google Shape;275;p46"/>
          <p:cNvSpPr/>
          <p:nvPr>
            <p:ph idx="6" type="body"/>
          </p:nvPr>
        </p:nvSpPr>
        <p:spPr>
          <a:xfrm>
            <a:off x="4824162" y="1816100"/>
            <a:ext cx="1656000" cy="2447926"/>
          </a:xfrm>
          <a:prstGeom prst="roundRect">
            <a:avLst>
              <a:gd fmla="val 5865" name="adj"/>
            </a:avLst>
          </a:prstGeom>
          <a:noFill/>
          <a:ln cap="rnd" cmpd="sng" w="25400">
            <a:solidFill>
              <a:schemeClr val="lt1"/>
            </a:solidFill>
            <a:prstDash val="dot"/>
            <a:round/>
            <a:headEnd len="sm" w="sm" type="none"/>
            <a:tailEnd len="sm" w="sm" type="none"/>
          </a:ln>
        </p:spPr>
        <p:txBody>
          <a:bodyPr anchorCtr="0" anchor="t" bIns="144000" lIns="144000" spcFirstLastPara="1" rIns="144000" wrap="square" tIns="252000">
            <a:normAutofit/>
          </a:bodyPr>
          <a:lstStyle>
            <a:lvl1pPr indent="-228600" lvl="0" marL="457200" algn="ctr">
              <a:lnSpc>
                <a:spcPct val="100000"/>
              </a:lnSpc>
              <a:spcBef>
                <a:spcPts val="0"/>
              </a:spcBef>
              <a:spcAft>
                <a:spcPts val="0"/>
              </a:spcAft>
              <a:buClr>
                <a:schemeClr val="dk2"/>
              </a:buClr>
              <a:buSzPts val="2500"/>
              <a:buFont typeface="Times New Roman"/>
              <a:buNone/>
              <a:defRPr b="1" sz="2500">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76" name="Google Shape;276;p46"/>
          <p:cNvSpPr txBox="1"/>
          <p:nvPr>
            <p:ph idx="7" type="body"/>
          </p:nvPr>
        </p:nvSpPr>
        <p:spPr>
          <a:xfrm>
            <a:off x="4967288" y="3148688"/>
            <a:ext cx="1369487" cy="1044575"/>
          </a:xfrm>
          <a:prstGeom prst="rect">
            <a:avLst/>
          </a:prstGeom>
          <a:noFill/>
          <a:ln>
            <a:noFill/>
          </a:ln>
        </p:spPr>
        <p:txBody>
          <a:bodyPr anchorCtr="0" anchor="t" bIns="0" lIns="0" spcFirstLastPara="1" rIns="0" wrap="square" tIns="0">
            <a:normAutofit/>
          </a:bodyPr>
          <a:lstStyle>
            <a:lvl1pPr indent="-279400" lvl="0" marL="457200" algn="l">
              <a:lnSpc>
                <a:spcPct val="150000"/>
              </a:lnSpc>
              <a:spcBef>
                <a:spcPts val="0"/>
              </a:spcBef>
              <a:spcAft>
                <a:spcPts val="0"/>
              </a:spcAft>
              <a:buClr>
                <a:srgbClr val="BFBFBF"/>
              </a:buClr>
              <a:buSzPts val="800"/>
              <a:buFont typeface="Trebuchet MS"/>
              <a:buChar char="✖"/>
              <a:defRPr sz="800"/>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77" name="Google Shape;277;p46"/>
          <p:cNvSpPr txBox="1"/>
          <p:nvPr>
            <p:ph idx="8" type="body"/>
          </p:nvPr>
        </p:nvSpPr>
        <p:spPr>
          <a:xfrm>
            <a:off x="6767513" y="3148688"/>
            <a:ext cx="1368425" cy="1044575"/>
          </a:xfrm>
          <a:prstGeom prst="rect">
            <a:avLst/>
          </a:prstGeom>
          <a:noFill/>
          <a:ln>
            <a:noFill/>
          </a:ln>
        </p:spPr>
        <p:txBody>
          <a:bodyPr anchorCtr="0" anchor="t" bIns="0" lIns="0" spcFirstLastPara="1" rIns="0" wrap="square" tIns="0">
            <a:normAutofit/>
          </a:bodyPr>
          <a:lstStyle>
            <a:lvl1pPr indent="-279400" lvl="0" marL="457200" algn="l">
              <a:lnSpc>
                <a:spcPct val="150000"/>
              </a:lnSpc>
              <a:spcBef>
                <a:spcPts val="0"/>
              </a:spcBef>
              <a:spcAft>
                <a:spcPts val="0"/>
              </a:spcAft>
              <a:buClr>
                <a:srgbClr val="BFBFBF"/>
              </a:buClr>
              <a:buSzPts val="800"/>
              <a:buFont typeface="Trebuchet MS"/>
              <a:buChar char="✖"/>
              <a:defRPr sz="800"/>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Tree>
  </p:cSld>
  <p:clrMapOvr>
    <a:masterClrMapping/>
  </p:clrMapOvr>
  <p:extLst>
    <p:ext uri="{DCECCB84-F9BA-43D5-87BE-67443E8EF086}">
      <p15:sldGuideLst>
        <p15:guide id="1" orient="horz" pos="940">
          <p15:clr>
            <a:srgbClr val="FBAE40"/>
          </p15:clr>
        </p15:guide>
        <p15:guide id="2" orient="horz" pos="2731">
          <p15:clr>
            <a:srgbClr val="FBAE40"/>
          </p15:clr>
        </p15:guide>
        <p15:guide id="3" pos="5216">
          <p15:clr>
            <a:srgbClr val="FBAE40"/>
          </p15:clr>
        </p15:guide>
        <p15:guide id="4" orient="horz" pos="2867">
          <p15:clr>
            <a:srgbClr val="FBAE40"/>
          </p15:clr>
        </p15:guide>
        <p15:guide id="5" pos="3991">
          <p15:clr>
            <a:srgbClr val="FBAE40"/>
          </p15:clr>
        </p15:guide>
        <p15:guide id="6" pos="5125">
          <p15:clr>
            <a:srgbClr val="FBAE40"/>
          </p15:clr>
        </p15:guide>
        <p15:guide id="7" orient="horz" pos="1983">
          <p15:clr>
            <a:srgbClr val="FBAE40"/>
          </p15:clr>
        </p15:guide>
        <p15:guide id="8" pos="544">
          <p15:clr>
            <a:srgbClr val="FBAE40"/>
          </p15:clr>
        </p15:guide>
        <p15:guide id="9" pos="1995">
          <p15:clr>
            <a:srgbClr val="FBAE40"/>
          </p15:clr>
        </p15:guide>
        <p15:guide id="10" pos="4082">
          <p15:clr>
            <a:srgbClr val="FBAE40"/>
          </p15:clr>
        </p15:guide>
        <p15:guide id="11" pos="4263">
          <p15:clr>
            <a:srgbClr val="FBAE40"/>
          </p15:clr>
        </p15:guide>
        <p15:guide id="12" orient="horz" pos="2641">
          <p15:clr>
            <a:srgbClr val="FBAE40"/>
          </p15:clr>
        </p15:guide>
        <p15:guide id="13" pos="3039">
          <p15:clr>
            <a:srgbClr val="FBAE40"/>
          </p15:clr>
        </p15:guide>
        <p15:guide id="14" pos="4173">
          <p15:clr>
            <a:srgbClr val="FBAE40"/>
          </p15:clr>
        </p15:guide>
        <p15:guide id="15" pos="680">
          <p15:clr>
            <a:srgbClr val="FBAE40"/>
          </p15:clr>
        </p15:guide>
        <p15:guide id="16" pos="1814">
          <p15:clr>
            <a:srgbClr val="FBAE40"/>
          </p15:clr>
        </p15:guide>
        <p15:guide id="17" orient="horz" pos="1098">
          <p15:clr>
            <a:srgbClr val="FBAE40"/>
          </p15:clr>
        </p15:guide>
        <p15:guide id="18" orient="horz" pos="1144">
          <p15:clr>
            <a:srgbClr val="FBAE40"/>
          </p15:clr>
        </p15:guide>
        <p15:guide id="19" orient="horz" pos="2686">
          <p15:clr>
            <a:srgbClr val="FBAE40"/>
          </p15:clr>
        </p15:guide>
        <p15:guide id="20" pos="1678">
          <p15:clr>
            <a:srgbClr val="FBAE40"/>
          </p15:clr>
        </p15:guide>
        <p15:guide id="21" pos="1905">
          <p15:clr>
            <a:srgbClr val="FBAE40"/>
          </p15:clr>
        </p15:guide>
        <p15:guide id="22" pos="2857">
          <p15:clr>
            <a:srgbClr val="FBAE40"/>
          </p15:clr>
        </p15:guide>
        <p15:guide id="23" pos="2948">
          <p15:clr>
            <a:srgbClr val="FBAE40"/>
          </p15:clr>
        </p15:guide>
        <p15:guide id="24" pos="31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ontact">
    <p:spTree>
      <p:nvGrpSpPr>
        <p:cNvPr id="278" name="Shape 278"/>
        <p:cNvGrpSpPr/>
        <p:nvPr/>
      </p:nvGrpSpPr>
      <p:grpSpPr>
        <a:xfrm>
          <a:off x="0" y="0"/>
          <a:ext cx="0" cy="0"/>
          <a:chOff x="0" y="0"/>
          <a:chExt cx="0" cy="0"/>
        </a:xfrm>
      </p:grpSpPr>
      <p:pic>
        <p:nvPicPr>
          <p:cNvPr id="279" name="Google Shape;279;p4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80" name="Google Shape;280;p47"/>
          <p:cNvSpPr/>
          <p:nvPr/>
        </p:nvSpPr>
        <p:spPr>
          <a:xfrm>
            <a:off x="863600" y="1384300"/>
            <a:ext cx="3313113" cy="8636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281" name="Google Shape;281;p47"/>
          <p:cNvSpPr/>
          <p:nvPr/>
        </p:nvSpPr>
        <p:spPr>
          <a:xfrm>
            <a:off x="4967287" y="1386000"/>
            <a:ext cx="3313113" cy="8636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pic>
        <p:nvPicPr>
          <p:cNvPr id="282" name="Google Shape;282;p47"/>
          <p:cNvPicPr preferRelativeResize="0"/>
          <p:nvPr/>
        </p:nvPicPr>
        <p:blipFill rotWithShape="1">
          <a:blip r:embed="rId3">
            <a:alphaModFix/>
          </a:blip>
          <a:srcRect b="0" l="0" r="0" t="0"/>
          <a:stretch/>
        </p:blipFill>
        <p:spPr>
          <a:xfrm>
            <a:off x="1187450" y="1556812"/>
            <a:ext cx="288319" cy="518975"/>
          </a:xfrm>
          <a:prstGeom prst="rect">
            <a:avLst/>
          </a:prstGeom>
          <a:noFill/>
          <a:ln>
            <a:noFill/>
          </a:ln>
        </p:spPr>
      </p:pic>
      <p:pic>
        <p:nvPicPr>
          <p:cNvPr id="283" name="Google Shape;283;p47"/>
          <p:cNvPicPr preferRelativeResize="0"/>
          <p:nvPr/>
        </p:nvPicPr>
        <p:blipFill rotWithShape="1">
          <a:blip r:embed="rId4">
            <a:alphaModFix/>
          </a:blip>
          <a:srcRect b="0" l="0" r="0" t="0"/>
          <a:stretch/>
        </p:blipFill>
        <p:spPr>
          <a:xfrm>
            <a:off x="5219700" y="1584108"/>
            <a:ext cx="471527" cy="464382"/>
          </a:xfrm>
          <a:prstGeom prst="rect">
            <a:avLst/>
          </a:prstGeom>
          <a:noFill/>
          <a:ln>
            <a:noFill/>
          </a:ln>
        </p:spPr>
      </p:pic>
      <p:pic>
        <p:nvPicPr>
          <p:cNvPr id="284" name="Google Shape;284;p47"/>
          <p:cNvPicPr preferRelativeResize="0"/>
          <p:nvPr/>
        </p:nvPicPr>
        <p:blipFill rotWithShape="1">
          <a:blip r:embed="rId5">
            <a:alphaModFix/>
          </a:blip>
          <a:srcRect b="0" l="0" r="0" t="0"/>
          <a:stretch/>
        </p:blipFill>
        <p:spPr>
          <a:xfrm rot="10800000">
            <a:off x="5444519" y="3827641"/>
            <a:ext cx="674563" cy="511032"/>
          </a:xfrm>
          <a:prstGeom prst="rect">
            <a:avLst/>
          </a:prstGeom>
          <a:noFill/>
          <a:ln>
            <a:noFill/>
          </a:ln>
        </p:spPr>
      </p:pic>
      <p:sp>
        <p:nvSpPr>
          <p:cNvPr id="285" name="Google Shape;285;p47"/>
          <p:cNvSpPr txBox="1"/>
          <p:nvPr>
            <p:ph idx="1" type="body"/>
          </p:nvPr>
        </p:nvSpPr>
        <p:spPr>
          <a:xfrm>
            <a:off x="863600" y="4371363"/>
            <a:ext cx="7416800" cy="180000"/>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lt1"/>
              </a:buClr>
              <a:buSzPts val="1000"/>
              <a:buFont typeface="Trebuchet MS"/>
              <a:buNone/>
              <a:defRPr sz="1000">
                <a:solidFill>
                  <a:schemeClr val="lt1"/>
                </a:solidFill>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86" name="Google Shape;286;p47"/>
          <p:cNvSpPr txBox="1"/>
          <p:nvPr>
            <p:ph idx="2" type="body"/>
          </p:nvPr>
        </p:nvSpPr>
        <p:spPr>
          <a:xfrm>
            <a:off x="863600" y="2967038"/>
            <a:ext cx="4356100" cy="12604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2"/>
              </a:buClr>
              <a:buSzPts val="2000"/>
              <a:buFont typeface="Times New Roman"/>
              <a:buNone/>
              <a:defRPr b="1" sz="2000">
                <a:solidFill>
                  <a:schemeClr val="accent2"/>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solidFill>
                  <a:schemeClr val="accent2"/>
                </a:solidFill>
              </a:defRPr>
            </a:lvl2pPr>
            <a:lvl3pPr indent="-304800" lvl="2" marL="1371600" algn="l">
              <a:lnSpc>
                <a:spcPct val="100000"/>
              </a:lnSpc>
              <a:spcBef>
                <a:spcPts val="0"/>
              </a:spcBef>
              <a:spcAft>
                <a:spcPts val="0"/>
              </a:spcAft>
              <a:buSzPts val="1200"/>
              <a:buChar char="▪"/>
              <a:defRPr>
                <a:solidFill>
                  <a:schemeClr val="accent2"/>
                </a:solidFill>
              </a:defRPr>
            </a:lvl3pPr>
            <a:lvl4pPr indent="-304800" lvl="3" marL="1828800" algn="l">
              <a:lnSpc>
                <a:spcPct val="100000"/>
              </a:lnSpc>
              <a:spcBef>
                <a:spcPts val="0"/>
              </a:spcBef>
              <a:spcAft>
                <a:spcPts val="0"/>
              </a:spcAft>
              <a:buSzPts val="1200"/>
              <a:buChar char="▪"/>
              <a:defRPr>
                <a:solidFill>
                  <a:schemeClr val="accent2"/>
                </a:solidFill>
              </a:defRPr>
            </a:lvl4pPr>
            <a:lvl5pPr indent="-304800" lvl="4" marL="2286000" algn="l">
              <a:lnSpc>
                <a:spcPct val="100000"/>
              </a:lnSpc>
              <a:spcBef>
                <a:spcPts val="0"/>
              </a:spcBef>
              <a:spcAft>
                <a:spcPts val="0"/>
              </a:spcAft>
              <a:buSzPts val="1200"/>
              <a:buChar char="▪"/>
              <a:defRPr>
                <a:solidFill>
                  <a:schemeClr val="accent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87" name="Google Shape;287;p47"/>
          <p:cNvSpPr txBox="1"/>
          <p:nvPr>
            <p:ph idx="3" type="body"/>
          </p:nvPr>
        </p:nvSpPr>
        <p:spPr>
          <a:xfrm>
            <a:off x="1799619" y="1489505"/>
            <a:ext cx="2267556" cy="650445"/>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1700"/>
              <a:buFont typeface="Trebuchet MS"/>
              <a:buNone/>
              <a:defRPr b="1" sz="1700">
                <a:solidFill>
                  <a:schemeClr val="dk2"/>
                </a:solidFill>
                <a:latin typeface="Trebuchet MS"/>
                <a:ea typeface="Trebuchet MS"/>
                <a:cs typeface="Trebuchet MS"/>
                <a:sym typeface="Trebuchet MS"/>
              </a:defRPr>
            </a:lvl1pPr>
            <a:lvl2pPr indent="-323850" lvl="1" marL="914400" algn="l">
              <a:lnSpc>
                <a:spcPct val="100000"/>
              </a:lnSpc>
              <a:spcBef>
                <a:spcPts val="0"/>
              </a:spcBef>
              <a:spcAft>
                <a:spcPts val="0"/>
              </a:spcAft>
              <a:buSzPts val="1500"/>
              <a:buChar char="▪"/>
              <a:defRPr>
                <a:solidFill>
                  <a:schemeClr val="accent2"/>
                </a:solidFill>
              </a:defRPr>
            </a:lvl2pPr>
            <a:lvl3pPr indent="-304800" lvl="2" marL="1371600" algn="l">
              <a:lnSpc>
                <a:spcPct val="100000"/>
              </a:lnSpc>
              <a:spcBef>
                <a:spcPts val="0"/>
              </a:spcBef>
              <a:spcAft>
                <a:spcPts val="0"/>
              </a:spcAft>
              <a:buSzPts val="1200"/>
              <a:buChar char="▪"/>
              <a:defRPr>
                <a:solidFill>
                  <a:schemeClr val="accent2"/>
                </a:solidFill>
              </a:defRPr>
            </a:lvl3pPr>
            <a:lvl4pPr indent="-304800" lvl="3" marL="1828800" algn="l">
              <a:lnSpc>
                <a:spcPct val="100000"/>
              </a:lnSpc>
              <a:spcBef>
                <a:spcPts val="0"/>
              </a:spcBef>
              <a:spcAft>
                <a:spcPts val="0"/>
              </a:spcAft>
              <a:buSzPts val="1200"/>
              <a:buChar char="▪"/>
              <a:defRPr>
                <a:solidFill>
                  <a:schemeClr val="accent2"/>
                </a:solidFill>
              </a:defRPr>
            </a:lvl4pPr>
            <a:lvl5pPr indent="-304800" lvl="4" marL="2286000" algn="l">
              <a:lnSpc>
                <a:spcPct val="100000"/>
              </a:lnSpc>
              <a:spcBef>
                <a:spcPts val="0"/>
              </a:spcBef>
              <a:spcAft>
                <a:spcPts val="0"/>
              </a:spcAft>
              <a:buSzPts val="1200"/>
              <a:buChar char="▪"/>
              <a:defRPr>
                <a:solidFill>
                  <a:schemeClr val="accent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88" name="Google Shape;288;p47"/>
          <p:cNvSpPr txBox="1"/>
          <p:nvPr>
            <p:ph idx="4" type="body"/>
          </p:nvPr>
        </p:nvSpPr>
        <p:spPr>
          <a:xfrm>
            <a:off x="5904894" y="1492250"/>
            <a:ext cx="2267556" cy="650445"/>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1700"/>
              <a:buFont typeface="Trebuchet MS"/>
              <a:buNone/>
              <a:defRPr b="1" sz="1700">
                <a:solidFill>
                  <a:schemeClr val="dk2"/>
                </a:solidFill>
                <a:latin typeface="Trebuchet MS"/>
                <a:ea typeface="Trebuchet MS"/>
                <a:cs typeface="Trebuchet MS"/>
                <a:sym typeface="Trebuchet MS"/>
              </a:defRPr>
            </a:lvl1pPr>
            <a:lvl2pPr indent="-323850" lvl="1" marL="914400" algn="l">
              <a:lnSpc>
                <a:spcPct val="100000"/>
              </a:lnSpc>
              <a:spcBef>
                <a:spcPts val="0"/>
              </a:spcBef>
              <a:spcAft>
                <a:spcPts val="0"/>
              </a:spcAft>
              <a:buSzPts val="1500"/>
              <a:buChar char="▪"/>
              <a:defRPr>
                <a:solidFill>
                  <a:schemeClr val="accent2"/>
                </a:solidFill>
              </a:defRPr>
            </a:lvl2pPr>
            <a:lvl3pPr indent="-304800" lvl="2" marL="1371600" algn="l">
              <a:lnSpc>
                <a:spcPct val="100000"/>
              </a:lnSpc>
              <a:spcBef>
                <a:spcPts val="0"/>
              </a:spcBef>
              <a:spcAft>
                <a:spcPts val="0"/>
              </a:spcAft>
              <a:buSzPts val="1200"/>
              <a:buChar char="▪"/>
              <a:defRPr>
                <a:solidFill>
                  <a:schemeClr val="accent2"/>
                </a:solidFill>
              </a:defRPr>
            </a:lvl3pPr>
            <a:lvl4pPr indent="-304800" lvl="3" marL="1828800" algn="l">
              <a:lnSpc>
                <a:spcPct val="100000"/>
              </a:lnSpc>
              <a:spcBef>
                <a:spcPts val="0"/>
              </a:spcBef>
              <a:spcAft>
                <a:spcPts val="0"/>
              </a:spcAft>
              <a:buSzPts val="1200"/>
              <a:buChar char="▪"/>
              <a:defRPr>
                <a:solidFill>
                  <a:schemeClr val="accent2"/>
                </a:solidFill>
              </a:defRPr>
            </a:lvl4pPr>
            <a:lvl5pPr indent="-304800" lvl="4" marL="2286000" algn="l">
              <a:lnSpc>
                <a:spcPct val="100000"/>
              </a:lnSpc>
              <a:spcBef>
                <a:spcPts val="0"/>
              </a:spcBef>
              <a:spcAft>
                <a:spcPts val="0"/>
              </a:spcAft>
              <a:buSzPts val="1200"/>
              <a:buChar char="▪"/>
              <a:defRPr>
                <a:solidFill>
                  <a:schemeClr val="accent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89" name="Google Shape;289;p47"/>
          <p:cNvSpPr txBox="1"/>
          <p:nvPr>
            <p:ph type="title"/>
          </p:nvPr>
        </p:nvSpPr>
        <p:spPr>
          <a:xfrm>
            <a:off x="863600" y="414259"/>
            <a:ext cx="7416800" cy="64460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3500"/>
              <a:buFont typeface="Times New Roman"/>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872">
          <p15:clr>
            <a:srgbClr val="FBAE40"/>
          </p15:clr>
        </p15:guide>
        <p15:guide id="2" orient="horz" pos="1869">
          <p15:clr>
            <a:srgbClr val="FBAE40"/>
          </p15:clr>
        </p15:guide>
        <p15:guide id="3" pos="2880">
          <p15:clr>
            <a:srgbClr val="FBAE40"/>
          </p15:clr>
        </p15:guide>
        <p15:guide id="4" pos="544">
          <p15:clr>
            <a:srgbClr val="FBAE40"/>
          </p15:clr>
        </p15:guide>
        <p15:guide id="5" pos="5216">
          <p15:clr>
            <a:srgbClr val="FBAE40"/>
          </p15:clr>
        </p15:guide>
        <p15:guide id="6" orient="horz" pos="667">
          <p15:clr>
            <a:srgbClr val="FBAE40"/>
          </p15:clr>
        </p15:guide>
        <p15:guide id="7" pos="2631">
          <p15:clr>
            <a:srgbClr val="FBAE40"/>
          </p15:clr>
        </p15:guide>
        <p15:guide id="8" orient="horz" pos="1416">
          <p15:clr>
            <a:srgbClr val="FBAE40"/>
          </p15:clr>
        </p15:guide>
        <p15:guide id="9" pos="1134">
          <p15:clr>
            <a:srgbClr val="FBAE40"/>
          </p15:clr>
        </p15:guide>
        <p15:guide id="10" pos="3129">
          <p15:clr>
            <a:srgbClr val="FBAE40"/>
          </p15:clr>
        </p15:guide>
        <p15:guide id="11" orient="horz" pos="2867">
          <p15:clr>
            <a:srgbClr val="FBAE40"/>
          </p15:clr>
        </p15:guide>
        <p15:guide id="12" orient="horz" pos="2754">
          <p15:clr>
            <a:srgbClr val="FBAE40"/>
          </p15:clr>
        </p15:guide>
        <p15:guide id="13" orient="horz" pos="2663">
          <p15:clr>
            <a:srgbClr val="FBAE40"/>
          </p15:clr>
        </p15:guide>
        <p15:guide id="14" pos="3719">
          <p15:clr>
            <a:srgbClr val="FBAE40"/>
          </p15:clr>
        </p15:guide>
        <p15:guide id="15" orient="horz" pos="940">
          <p15:clr>
            <a:srgbClr val="FBAE40"/>
          </p15:clr>
        </p15:guide>
        <p15:guide id="16" orient="horz" pos="1348">
          <p15:clr>
            <a:srgbClr val="FBAE40"/>
          </p15:clr>
        </p15:guide>
        <p15:guide id="17" pos="2562">
          <p15:clr>
            <a:srgbClr val="FBAE40"/>
          </p15:clr>
        </p15:guide>
        <p15:guide id="18" pos="5148">
          <p15:clr>
            <a:srgbClr val="FBAE40"/>
          </p15:clr>
        </p15:guide>
        <p15:guide id="19" pos="32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ck Our Website">
  <p:cSld name="Check Our Website">
    <p:spTree>
      <p:nvGrpSpPr>
        <p:cNvPr id="290" name="Shape 290"/>
        <p:cNvGrpSpPr/>
        <p:nvPr/>
      </p:nvGrpSpPr>
      <p:grpSpPr>
        <a:xfrm>
          <a:off x="0" y="0"/>
          <a:ext cx="0" cy="0"/>
          <a:chOff x="0" y="0"/>
          <a:chExt cx="0" cy="0"/>
        </a:xfrm>
      </p:grpSpPr>
      <p:pic>
        <p:nvPicPr>
          <p:cNvPr id="291" name="Google Shape;291;p4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292" name="Google Shape;292;p48"/>
          <p:cNvPicPr preferRelativeResize="0"/>
          <p:nvPr/>
        </p:nvPicPr>
        <p:blipFill rotWithShape="1">
          <a:blip r:embed="rId3">
            <a:alphaModFix/>
          </a:blip>
          <a:srcRect b="0" l="0" r="0" t="0"/>
          <a:stretch/>
        </p:blipFill>
        <p:spPr>
          <a:xfrm>
            <a:off x="863600" y="730800"/>
            <a:ext cx="1480165" cy="554400"/>
          </a:xfrm>
          <a:prstGeom prst="rect">
            <a:avLst/>
          </a:prstGeom>
          <a:noFill/>
          <a:ln>
            <a:noFill/>
          </a:ln>
        </p:spPr>
      </p:pic>
      <p:sp>
        <p:nvSpPr>
          <p:cNvPr id="293" name="Google Shape;293;p48"/>
          <p:cNvSpPr txBox="1"/>
          <p:nvPr/>
        </p:nvSpPr>
        <p:spPr>
          <a:xfrm>
            <a:off x="863600" y="4011363"/>
            <a:ext cx="4787900" cy="540000"/>
          </a:xfrm>
          <a:prstGeom prst="rect">
            <a:avLst/>
          </a:prstGeom>
          <a:noFill/>
          <a:ln>
            <a:noFill/>
          </a:ln>
        </p:spPr>
        <p:txBody>
          <a:bodyPr anchorCtr="0" anchor="b" bIns="0" lIns="0" spcFirstLastPara="1" rIns="0" wrap="square" tIns="0">
            <a:noAutofit/>
          </a:bodyPr>
          <a:lstStyle/>
          <a:p>
            <a:pPr indent="0" lvl="0" marL="0" marR="0" rtl="0" algn="l">
              <a:lnSpc>
                <a:spcPct val="150000"/>
              </a:lnSpc>
              <a:spcBef>
                <a:spcPts val="0"/>
              </a:spcBef>
              <a:spcAft>
                <a:spcPts val="0"/>
              </a:spcAft>
              <a:buClr>
                <a:srgbClr val="000000"/>
              </a:buClr>
              <a:buSzPts val="1200"/>
              <a:buFont typeface="Arial"/>
              <a:buNone/>
            </a:pPr>
            <a:r>
              <a:rPr b="0" i="0" lang="en-US" sz="1200" u="none" cap="none" strike="noStrike">
                <a:solidFill>
                  <a:schemeClr val="accent2"/>
                </a:solidFill>
                <a:latin typeface="Trebuchet MS"/>
                <a:ea typeface="Trebuchet MS"/>
                <a:cs typeface="Trebuchet MS"/>
                <a:sym typeface="Trebuchet MS"/>
              </a:rPr>
              <a:t>For more, check our website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rPr b="0" i="0" lang="en-US" sz="1200" u="none" cap="none" strike="noStrike">
                <a:solidFill>
                  <a:schemeClr val="lt1"/>
                </a:solidFill>
                <a:latin typeface="Trebuchet MS"/>
                <a:ea typeface="Trebuchet MS"/>
                <a:cs typeface="Trebuchet MS"/>
                <a:sym typeface="Trebuchet MS"/>
              </a:rPr>
              <a:t>www.whalebone.io</a:t>
            </a:r>
            <a:endParaRPr b="0" i="0" sz="1400" u="none" cap="none" strike="noStrike">
              <a:solidFill>
                <a:srgbClr val="000000"/>
              </a:solidFill>
              <a:latin typeface="Arial"/>
              <a:ea typeface="Arial"/>
              <a:cs typeface="Arial"/>
              <a:sym typeface="Arial"/>
            </a:endParaRPr>
          </a:p>
        </p:txBody>
      </p:sp>
      <p:sp>
        <p:nvSpPr>
          <p:cNvPr id="294" name="Google Shape;294;p48"/>
          <p:cNvSpPr txBox="1"/>
          <p:nvPr>
            <p:ph type="title"/>
          </p:nvPr>
        </p:nvSpPr>
        <p:spPr>
          <a:xfrm>
            <a:off x="863600" y="2103438"/>
            <a:ext cx="4787900" cy="17637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3000"/>
              <a:buFont typeface="Times New Roman"/>
              <a:buNone/>
              <a:defRPr sz="3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2867">
          <p15:clr>
            <a:srgbClr val="FBAE40"/>
          </p15:clr>
        </p15:guide>
        <p15:guide id="2" orient="horz" pos="1325">
          <p15:clr>
            <a:srgbClr val="FBAE40"/>
          </p15:clr>
        </p15:guide>
        <p15:guide id="3" pos="3560">
          <p15:clr>
            <a:srgbClr val="FBAE40"/>
          </p15:clr>
        </p15:guide>
        <p15:guide id="4" orient="horz" pos="2527">
          <p15:clr>
            <a:srgbClr val="FBAE40"/>
          </p15:clr>
        </p15:guide>
        <p15:guide id="5" orient="horz" pos="24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4" name="Shape 24"/>
        <p:cNvGrpSpPr/>
        <p:nvPr/>
      </p:nvGrpSpPr>
      <p:grpSpPr>
        <a:xfrm>
          <a:off x="0" y="0"/>
          <a:ext cx="0" cy="0"/>
          <a:chOff x="0" y="0"/>
          <a:chExt cx="0" cy="0"/>
        </a:xfrm>
      </p:grpSpPr>
      <p:pic>
        <p:nvPicPr>
          <p:cNvPr id="25" name="Google Shape;25;p27"/>
          <p:cNvPicPr preferRelativeResize="0"/>
          <p:nvPr/>
        </p:nvPicPr>
        <p:blipFill rotWithShape="1">
          <a:blip r:embed="rId2">
            <a:alphaModFix/>
          </a:blip>
          <a:srcRect b="0" l="0" r="0" t="0"/>
          <a:stretch/>
        </p:blipFill>
        <p:spPr>
          <a:xfrm>
            <a:off x="0" y="0"/>
            <a:ext cx="9144000" cy="5143500"/>
          </a:xfrm>
          <a:prstGeom prst="rect">
            <a:avLst/>
          </a:prstGeom>
          <a:noFill/>
          <a:ln>
            <a:noFill/>
          </a:ln>
        </p:spPr>
      </p:pic>
      <p:cxnSp>
        <p:nvCxnSpPr>
          <p:cNvPr id="26" name="Google Shape;26;p27"/>
          <p:cNvCxnSpPr/>
          <p:nvPr/>
        </p:nvCxnSpPr>
        <p:spPr>
          <a:xfrm>
            <a:off x="4014000" y="705600"/>
            <a:ext cx="0" cy="3639600"/>
          </a:xfrm>
          <a:prstGeom prst="straightConnector1">
            <a:avLst/>
          </a:prstGeom>
          <a:noFill/>
          <a:ln cap="rnd" cmpd="sng" w="25400">
            <a:solidFill>
              <a:schemeClr val="accent2"/>
            </a:solidFill>
            <a:prstDash val="dot"/>
            <a:round/>
            <a:headEnd len="sm" w="sm" type="none"/>
            <a:tailEnd len="sm" w="sm" type="none"/>
          </a:ln>
        </p:spPr>
      </p:cxnSp>
      <p:sp>
        <p:nvSpPr>
          <p:cNvPr id="27" name="Google Shape;27;p27"/>
          <p:cNvSpPr txBox="1"/>
          <p:nvPr>
            <p:ph idx="1" type="body"/>
          </p:nvPr>
        </p:nvSpPr>
        <p:spPr>
          <a:xfrm>
            <a:off x="4572000" y="700088"/>
            <a:ext cx="3708400" cy="3640137"/>
          </a:xfrm>
          <a:prstGeom prst="rect">
            <a:avLst/>
          </a:prstGeom>
          <a:noFill/>
          <a:ln>
            <a:noFill/>
          </a:ln>
        </p:spPr>
        <p:txBody>
          <a:bodyPr anchorCtr="0" anchor="b" bIns="0" lIns="0" spcFirstLastPara="1" rIns="0" wrap="square" tIns="0">
            <a:normAutofit/>
          </a:bodyPr>
          <a:lstStyle>
            <a:lvl1pPr indent="-323850" lvl="0" marL="457200" algn="l">
              <a:lnSpc>
                <a:spcPct val="100000"/>
              </a:lnSpc>
              <a:spcBef>
                <a:spcPts val="0"/>
              </a:spcBef>
              <a:spcAft>
                <a:spcPts val="0"/>
              </a:spcAft>
              <a:buClr>
                <a:schemeClr val="accent2"/>
              </a:buClr>
              <a:buSzPts val="1500"/>
              <a:buFont typeface="Times New Roman"/>
              <a:buAutoNum type="arabicPeriod"/>
              <a:defRPr b="1">
                <a:solidFill>
                  <a:schemeClr val="lt1"/>
                </a:solidFill>
                <a:latin typeface="Times New Roman"/>
                <a:ea typeface="Times New Roman"/>
                <a:cs typeface="Times New Roman"/>
                <a:sym typeface="Times New Roman"/>
              </a:defRPr>
            </a:lvl1pPr>
            <a:lvl2pPr indent="-323850" lvl="1" marL="914400" algn="l">
              <a:lnSpc>
                <a:spcPct val="100000"/>
              </a:lnSpc>
              <a:spcBef>
                <a:spcPts val="1000"/>
              </a:spcBef>
              <a:spcAft>
                <a:spcPts val="0"/>
              </a:spcAft>
              <a:buSzPts val="1500"/>
              <a:buChar char="▪"/>
              <a:defRPr>
                <a:solidFill>
                  <a:schemeClr val="lt1"/>
                </a:solidFill>
              </a:defRPr>
            </a:lvl2pPr>
            <a:lvl3pPr indent="-304800" lvl="2" marL="1371600" algn="l">
              <a:lnSpc>
                <a:spcPct val="100000"/>
              </a:lnSpc>
              <a:spcBef>
                <a:spcPts val="750"/>
              </a:spcBef>
              <a:spcAft>
                <a:spcPts val="0"/>
              </a:spcAft>
              <a:buSzPts val="1200"/>
              <a:buChar char="▪"/>
              <a:defRPr>
                <a:solidFill>
                  <a:schemeClr val="lt1"/>
                </a:solidFill>
              </a:defRPr>
            </a:lvl3pPr>
            <a:lvl4pPr indent="-304800" lvl="3" marL="1828800" algn="l">
              <a:lnSpc>
                <a:spcPct val="100000"/>
              </a:lnSpc>
              <a:spcBef>
                <a:spcPts val="750"/>
              </a:spcBef>
              <a:spcAft>
                <a:spcPts val="0"/>
              </a:spcAft>
              <a:buSzPts val="1200"/>
              <a:buChar char="▪"/>
              <a:defRPr>
                <a:solidFill>
                  <a:schemeClr val="lt1"/>
                </a:solidFill>
              </a:defRPr>
            </a:lvl4pPr>
            <a:lvl5pPr indent="-304800" lvl="4" marL="2286000" algn="l">
              <a:lnSpc>
                <a:spcPct val="100000"/>
              </a:lnSpc>
              <a:spcBef>
                <a:spcPts val="750"/>
              </a:spcBef>
              <a:spcAft>
                <a:spcPts val="0"/>
              </a:spcAft>
              <a:buSzPts val="1200"/>
              <a:buChar char="▪"/>
              <a:defRPr>
                <a:solidFill>
                  <a:schemeClr val="lt1"/>
                </a:solidFill>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28" name="Google Shape;28;p27"/>
          <p:cNvSpPr txBox="1"/>
          <p:nvPr>
            <p:ph type="title"/>
          </p:nvPr>
        </p:nvSpPr>
        <p:spPr>
          <a:xfrm>
            <a:off x="863600" y="414259"/>
            <a:ext cx="26289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500"/>
              <a:buFont typeface="Times New Roman"/>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2880">
          <p15:clr>
            <a:srgbClr val="FBAE40"/>
          </p15:clr>
        </p15:guide>
        <p15:guide id="2" pos="2200">
          <p15:clr>
            <a:srgbClr val="FBAE40"/>
          </p15:clr>
        </p15:guide>
        <p15:guide id="3" orient="horz" pos="441">
          <p15:clr>
            <a:srgbClr val="FBAE40"/>
          </p15:clr>
        </p15:guide>
        <p15:guide id="4" orient="horz" pos="273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5" name="Shape 295"/>
        <p:cNvGrpSpPr/>
        <p:nvPr/>
      </p:nvGrpSpPr>
      <p:grpSpPr>
        <a:xfrm>
          <a:off x="0" y="0"/>
          <a:ext cx="0" cy="0"/>
          <a:chOff x="0" y="0"/>
          <a:chExt cx="0" cy="0"/>
        </a:xfrm>
      </p:grpSpPr>
      <p:sp>
        <p:nvSpPr>
          <p:cNvPr id="296" name="Google Shape;296;p49"/>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97" name="Google Shape;297;p49"/>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49"/>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940">
          <p15:clr>
            <a:srgbClr val="FBAE40"/>
          </p15:clr>
        </p15:guide>
        <p15:guide id="2" orient="horz" pos="1098">
          <p15:clr>
            <a:srgbClr val="FBAE40"/>
          </p15:clr>
        </p15:guide>
        <p15:guide id="3" orient="horz" pos="1620">
          <p15:clr>
            <a:srgbClr val="FBAE40"/>
          </p15:clr>
        </p15:guide>
        <p15:guide id="4"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spTree>
      <p:nvGrpSpPr>
        <p:cNvPr id="299" name="Shape 299"/>
        <p:cNvGrpSpPr/>
        <p:nvPr/>
      </p:nvGrpSpPr>
      <p:grpSpPr>
        <a:xfrm>
          <a:off x="0" y="0"/>
          <a:ext cx="0" cy="0"/>
          <a:chOff x="0" y="0"/>
          <a:chExt cx="0" cy="0"/>
        </a:xfrm>
      </p:grpSpPr>
      <p:pic>
        <p:nvPicPr>
          <p:cNvPr id="300" name="Google Shape;300;p50"/>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01" name="Google Shape;301;p50"/>
          <p:cNvPicPr preferRelativeResize="0"/>
          <p:nvPr/>
        </p:nvPicPr>
        <p:blipFill rotWithShape="1">
          <a:blip r:embed="rId3">
            <a:alphaModFix/>
          </a:blip>
          <a:srcRect b="0" l="0" r="0" t="0"/>
          <a:stretch/>
        </p:blipFill>
        <p:spPr>
          <a:xfrm>
            <a:off x="863600" y="730800"/>
            <a:ext cx="1480165" cy="554400"/>
          </a:xfrm>
          <a:prstGeom prst="rect">
            <a:avLst/>
          </a:prstGeom>
          <a:noFill/>
          <a:ln>
            <a:noFill/>
          </a:ln>
        </p:spPr>
      </p:pic>
      <p:sp>
        <p:nvSpPr>
          <p:cNvPr id="302" name="Google Shape;302;p50"/>
          <p:cNvSpPr txBox="1"/>
          <p:nvPr>
            <p:ph idx="1" type="body"/>
          </p:nvPr>
        </p:nvSpPr>
        <p:spPr>
          <a:xfrm>
            <a:off x="863600" y="4084638"/>
            <a:ext cx="7416800" cy="394895"/>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1200"/>
              <a:buFont typeface="Trebuchet MS"/>
              <a:buNone/>
              <a:defRPr sz="1200">
                <a:solidFill>
                  <a:schemeClr val="lt1"/>
                </a:solidFill>
              </a:defRPr>
            </a:lvl1pPr>
            <a:lvl2pPr indent="-304800" lvl="1" marL="914400" algn="l">
              <a:lnSpc>
                <a:spcPct val="100000"/>
              </a:lnSpc>
              <a:spcBef>
                <a:spcPts val="0"/>
              </a:spcBef>
              <a:spcAft>
                <a:spcPts val="0"/>
              </a:spcAft>
              <a:buSzPts val="1200"/>
              <a:buChar char="▪"/>
              <a:defRPr sz="1200">
                <a:solidFill>
                  <a:schemeClr val="lt1"/>
                </a:solidFill>
              </a:defRPr>
            </a:lvl2pPr>
            <a:lvl3pPr indent="-304800" lvl="2" marL="1371600" algn="l">
              <a:lnSpc>
                <a:spcPct val="100000"/>
              </a:lnSpc>
              <a:spcBef>
                <a:spcPts val="0"/>
              </a:spcBef>
              <a:spcAft>
                <a:spcPts val="0"/>
              </a:spcAft>
              <a:buSzPts val="1200"/>
              <a:buChar char="▪"/>
              <a:defRPr sz="1200">
                <a:solidFill>
                  <a:schemeClr val="lt1"/>
                </a:solidFill>
              </a:defRPr>
            </a:lvl3pPr>
            <a:lvl4pPr indent="-304800" lvl="3" marL="1828800" algn="l">
              <a:lnSpc>
                <a:spcPct val="100000"/>
              </a:lnSpc>
              <a:spcBef>
                <a:spcPts val="0"/>
              </a:spcBef>
              <a:spcAft>
                <a:spcPts val="0"/>
              </a:spcAft>
              <a:buSzPts val="1200"/>
              <a:buChar char="▪"/>
              <a:defRPr sz="1200">
                <a:solidFill>
                  <a:schemeClr val="lt1"/>
                </a:solidFill>
              </a:defRPr>
            </a:lvl4pPr>
            <a:lvl5pPr indent="-304800" lvl="4" marL="2286000" algn="l">
              <a:lnSpc>
                <a:spcPct val="100000"/>
              </a:lnSpc>
              <a:spcBef>
                <a:spcPts val="0"/>
              </a:spcBef>
              <a:spcAft>
                <a:spcPts val="0"/>
              </a:spcAft>
              <a:buSzPts val="1200"/>
              <a:buChar char="▪"/>
              <a:defRPr sz="1200">
                <a:solidFill>
                  <a:schemeClr val="lt1"/>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303" name="Google Shape;303;p50"/>
          <p:cNvSpPr txBox="1"/>
          <p:nvPr>
            <p:ph idx="2" type="subTitle"/>
          </p:nvPr>
        </p:nvSpPr>
        <p:spPr>
          <a:xfrm>
            <a:off x="863600" y="2721599"/>
            <a:ext cx="7416800" cy="1326525"/>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accent2"/>
              </a:buClr>
              <a:buSzPts val="3000"/>
              <a:buFont typeface="Times New Roman"/>
              <a:buNone/>
              <a:defRPr b="1" sz="3000">
                <a:solidFill>
                  <a:schemeClr val="accent2"/>
                </a:solidFill>
                <a:latin typeface="Times New Roman"/>
                <a:ea typeface="Times New Roman"/>
                <a:cs typeface="Times New Roman"/>
                <a:sym typeface="Times New Roman"/>
              </a:defRPr>
            </a:lvl1pPr>
            <a:lvl2pPr lvl="1" algn="ctr">
              <a:lnSpc>
                <a:spcPct val="100000"/>
              </a:lnSpc>
              <a:spcBef>
                <a:spcPts val="750"/>
              </a:spcBef>
              <a:spcAft>
                <a:spcPts val="0"/>
              </a:spcAft>
              <a:buSzPts val="1500"/>
              <a:buNone/>
              <a:defRPr sz="1500"/>
            </a:lvl2pPr>
            <a:lvl3pPr lvl="2" algn="ctr">
              <a:lnSpc>
                <a:spcPct val="100000"/>
              </a:lnSpc>
              <a:spcBef>
                <a:spcPts val="750"/>
              </a:spcBef>
              <a:spcAft>
                <a:spcPts val="0"/>
              </a:spcAft>
              <a:buSzPts val="1350"/>
              <a:buNone/>
              <a:defRPr sz="1350"/>
            </a:lvl3pPr>
            <a:lvl4pPr lvl="3" algn="ctr">
              <a:lnSpc>
                <a:spcPct val="100000"/>
              </a:lnSpc>
              <a:spcBef>
                <a:spcPts val="750"/>
              </a:spcBef>
              <a:spcAft>
                <a:spcPts val="0"/>
              </a:spcAft>
              <a:buSzPts val="1200"/>
              <a:buNone/>
              <a:defRPr sz="1200"/>
            </a:lvl4pPr>
            <a:lvl5pPr lvl="4" algn="ctr">
              <a:lnSpc>
                <a:spcPct val="100000"/>
              </a:lnSpc>
              <a:spcBef>
                <a:spcPts val="750"/>
              </a:spcBef>
              <a:spcAft>
                <a:spcPts val="0"/>
              </a:spcAft>
              <a:buSzPts val="1200"/>
              <a:buNone/>
              <a:defRPr sz="1200"/>
            </a:lvl5pPr>
            <a:lvl6pPr lvl="5" algn="ctr">
              <a:lnSpc>
                <a:spcPct val="90000"/>
              </a:lnSpc>
              <a:spcBef>
                <a:spcPts val="750"/>
              </a:spcBef>
              <a:spcAft>
                <a:spcPts val="0"/>
              </a:spcAft>
              <a:buClr>
                <a:schemeClr val="dk2"/>
              </a:buClr>
              <a:buSzPts val="1200"/>
              <a:buNone/>
              <a:defRPr sz="1200"/>
            </a:lvl6pPr>
            <a:lvl7pPr lvl="6" algn="ctr">
              <a:lnSpc>
                <a:spcPct val="90000"/>
              </a:lnSpc>
              <a:spcBef>
                <a:spcPts val="375"/>
              </a:spcBef>
              <a:spcAft>
                <a:spcPts val="0"/>
              </a:spcAft>
              <a:buClr>
                <a:schemeClr val="dk2"/>
              </a:buClr>
              <a:buSzPts val="1200"/>
              <a:buNone/>
              <a:defRPr sz="1200"/>
            </a:lvl7pPr>
            <a:lvl8pPr lvl="7" algn="ctr">
              <a:lnSpc>
                <a:spcPct val="90000"/>
              </a:lnSpc>
              <a:spcBef>
                <a:spcPts val="375"/>
              </a:spcBef>
              <a:spcAft>
                <a:spcPts val="0"/>
              </a:spcAft>
              <a:buClr>
                <a:schemeClr val="dk2"/>
              </a:buClr>
              <a:buSzPts val="1200"/>
              <a:buNone/>
              <a:defRPr sz="1200"/>
            </a:lvl8pPr>
            <a:lvl9pPr lvl="8" algn="ctr">
              <a:lnSpc>
                <a:spcPct val="90000"/>
              </a:lnSpc>
              <a:spcBef>
                <a:spcPts val="375"/>
              </a:spcBef>
              <a:spcAft>
                <a:spcPts val="0"/>
              </a:spcAft>
              <a:buClr>
                <a:schemeClr val="dk2"/>
              </a:buClr>
              <a:buSzPts val="1200"/>
              <a:buNone/>
              <a:defRPr sz="1200"/>
            </a:lvl9pPr>
          </a:lstStyle>
          <a:p/>
        </p:txBody>
      </p:sp>
      <p:sp>
        <p:nvSpPr>
          <p:cNvPr id="304" name="Google Shape;304;p50"/>
          <p:cNvSpPr txBox="1"/>
          <p:nvPr>
            <p:ph type="ctrTitle"/>
          </p:nvPr>
        </p:nvSpPr>
        <p:spPr>
          <a:xfrm>
            <a:off x="864000" y="1816099"/>
            <a:ext cx="7416800" cy="905499"/>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6000"/>
              <a:buFont typeface="Times New Roman"/>
              <a:buNone/>
              <a:defRPr b="1"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1144">
          <p15:clr>
            <a:srgbClr val="FBAE40"/>
          </p15:clr>
        </p15:guide>
        <p15:guide id="2" orient="horz" pos="1711">
          <p15:clr>
            <a:srgbClr val="FBAE40"/>
          </p15:clr>
        </p15:guide>
        <p15:guide id="3" orient="horz" pos="1733">
          <p15:clr>
            <a:srgbClr val="FBAE40"/>
          </p15:clr>
        </p15:guide>
        <p15:guide id="4" orient="horz" pos="2822">
          <p15:clr>
            <a:srgbClr val="FBAE40"/>
          </p15:clr>
        </p15:guide>
        <p15:guide id="5" orient="horz" pos="2573">
          <p15:clr>
            <a:srgbClr val="FBAE40"/>
          </p15:clr>
        </p15:guide>
        <p15:guide id="6" orient="horz" pos="255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05" name="Shape 305"/>
        <p:cNvGrpSpPr/>
        <p:nvPr/>
      </p:nvGrpSpPr>
      <p:grpSpPr>
        <a:xfrm>
          <a:off x="0" y="0"/>
          <a:ext cx="0" cy="0"/>
          <a:chOff x="0" y="0"/>
          <a:chExt cx="0" cy="0"/>
        </a:xfrm>
      </p:grpSpPr>
      <p:sp>
        <p:nvSpPr>
          <p:cNvPr id="306" name="Google Shape;306;p51"/>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307" name="Google Shape;307;p51"/>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51"/>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51"/>
          <p:cNvSpPr txBox="1"/>
          <p:nvPr>
            <p:ph idx="1" type="body"/>
          </p:nvPr>
        </p:nvSpPr>
        <p:spPr>
          <a:xfrm>
            <a:off x="5435600" y="411163"/>
            <a:ext cx="2844800" cy="4140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750"/>
              </a:spcBef>
              <a:spcAft>
                <a:spcPts val="0"/>
              </a:spcAft>
              <a:buSzPts val="1500"/>
              <a:buChar char="▪"/>
              <a:defRPr/>
            </a:lvl2pPr>
            <a:lvl3pPr indent="-304800" lvl="2" marL="1371600" algn="l">
              <a:lnSpc>
                <a:spcPct val="100000"/>
              </a:lnSpc>
              <a:spcBef>
                <a:spcPts val="750"/>
              </a:spcBef>
              <a:spcAft>
                <a:spcPts val="0"/>
              </a:spcAft>
              <a:buSzPts val="1200"/>
              <a:buChar char="▪"/>
              <a:defRPr/>
            </a:lvl3pPr>
            <a:lvl4pPr indent="-304800" lvl="3" marL="1828800" algn="l">
              <a:lnSpc>
                <a:spcPct val="100000"/>
              </a:lnSpc>
              <a:spcBef>
                <a:spcPts val="750"/>
              </a:spcBef>
              <a:spcAft>
                <a:spcPts val="0"/>
              </a:spcAft>
              <a:buSzPts val="1200"/>
              <a:buChar char="▪"/>
              <a:defRPr/>
            </a:lvl4pPr>
            <a:lvl5pPr indent="-304800" lvl="4" marL="2286000" algn="l">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310" name="Google Shape;310;p51"/>
          <p:cNvSpPr txBox="1"/>
          <p:nvPr>
            <p:ph idx="2" type="body"/>
          </p:nvPr>
        </p:nvSpPr>
        <p:spPr>
          <a:xfrm>
            <a:off x="863600" y="2247900"/>
            <a:ext cx="3708400" cy="2303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750"/>
              </a:spcBef>
              <a:spcAft>
                <a:spcPts val="0"/>
              </a:spcAft>
              <a:buSzPts val="1500"/>
              <a:buChar char="▪"/>
              <a:defRPr/>
            </a:lvl2pPr>
            <a:lvl3pPr indent="-304800" lvl="2" marL="1371600" algn="l">
              <a:lnSpc>
                <a:spcPct val="100000"/>
              </a:lnSpc>
              <a:spcBef>
                <a:spcPts val="750"/>
              </a:spcBef>
              <a:spcAft>
                <a:spcPts val="0"/>
              </a:spcAft>
              <a:buSzPts val="1200"/>
              <a:buChar char="▪"/>
              <a:defRPr/>
            </a:lvl3pPr>
            <a:lvl4pPr indent="-304800" lvl="3" marL="1828800" algn="l">
              <a:lnSpc>
                <a:spcPct val="100000"/>
              </a:lnSpc>
              <a:spcBef>
                <a:spcPts val="750"/>
              </a:spcBef>
              <a:spcAft>
                <a:spcPts val="0"/>
              </a:spcAft>
              <a:buSzPts val="1200"/>
              <a:buChar char="▪"/>
              <a:defRPr/>
            </a:lvl4pPr>
            <a:lvl5pPr indent="-304800" lvl="4" marL="2286000" algn="l">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311" name="Google Shape;311;p51"/>
          <p:cNvSpPr txBox="1"/>
          <p:nvPr>
            <p:ph idx="3" type="body"/>
          </p:nvPr>
        </p:nvSpPr>
        <p:spPr>
          <a:xfrm>
            <a:off x="863600" y="1743075"/>
            <a:ext cx="3708400" cy="3603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2"/>
              </a:buClr>
              <a:buSzPts val="2000"/>
              <a:buFont typeface="Times New Roman"/>
              <a:buNone/>
              <a:defRPr b="1" sz="2000">
                <a:solidFill>
                  <a:schemeClr val="accent2"/>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312" name="Google Shape;312;p51"/>
          <p:cNvSpPr txBox="1"/>
          <p:nvPr>
            <p:ph type="title"/>
          </p:nvPr>
        </p:nvSpPr>
        <p:spPr>
          <a:xfrm>
            <a:off x="863600" y="414259"/>
            <a:ext cx="37084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5216">
          <p15:clr>
            <a:srgbClr val="FBAE40"/>
          </p15:clr>
        </p15:guide>
        <p15:guide id="2" pos="544">
          <p15:clr>
            <a:srgbClr val="FBAE40"/>
          </p15:clr>
        </p15:guide>
        <p15:guide id="3" pos="3424">
          <p15:clr>
            <a:srgbClr val="FBAE40"/>
          </p15:clr>
        </p15:guide>
        <p15:guide id="4" orient="horz" pos="1416">
          <p15:clr>
            <a:srgbClr val="FBAE40"/>
          </p15:clr>
        </p15:guide>
        <p15:guide id="5" orient="horz" pos="1325">
          <p15:clr>
            <a:srgbClr val="FBAE40"/>
          </p15:clr>
        </p15:guide>
        <p15:guide id="6" orient="horz" pos="1098">
          <p15:clr>
            <a:srgbClr val="FBAE40"/>
          </p15:clr>
        </p15:guide>
        <p15:guide id="7" orient="horz" pos="940">
          <p15:clr>
            <a:srgbClr val="FBAE40"/>
          </p15:clr>
        </p15:guide>
        <p15:guide id="8" orient="horz" pos="2867">
          <p15:clr>
            <a:srgbClr val="FBAE40"/>
          </p15:clr>
        </p15:guide>
        <p15:guide id="9" pos="2880">
          <p15:clr>
            <a:srgbClr val="FBAE40"/>
          </p15:clr>
        </p15:guide>
        <p15:guide id="10" orient="horz" pos="25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3" name="Shape 313"/>
        <p:cNvGrpSpPr/>
        <p:nvPr/>
      </p:nvGrpSpPr>
      <p:grpSpPr>
        <a:xfrm>
          <a:off x="0" y="0"/>
          <a:ext cx="0" cy="0"/>
          <a:chOff x="0" y="0"/>
          <a:chExt cx="0" cy="0"/>
        </a:xfrm>
      </p:grpSpPr>
      <p:sp>
        <p:nvSpPr>
          <p:cNvPr id="314" name="Google Shape;314;p52"/>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315" name="Google Shape;315;p52"/>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p52"/>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52"/>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2880">
          <p15:clr>
            <a:srgbClr val="FBAE40"/>
          </p15:clr>
        </p15:guide>
        <p15:guide id="2" pos="544">
          <p15:clr>
            <a:srgbClr val="FBAE40"/>
          </p15:clr>
        </p15:guide>
        <p15:guide id="3" pos="5216">
          <p15:clr>
            <a:srgbClr val="FBAE40"/>
          </p15:clr>
        </p15:guide>
        <p15:guide id="4" orient="horz" pos="1620">
          <p15:clr>
            <a:srgbClr val="FBAE40"/>
          </p15:clr>
        </p15:guide>
        <p15:guide id="5" orient="horz" pos="940">
          <p15:clr>
            <a:srgbClr val="FBAE40"/>
          </p15:clr>
        </p15:guide>
        <p15:guide id="6" orient="horz" pos="1098">
          <p15:clr>
            <a:srgbClr val="FBAE40"/>
          </p15:clr>
        </p15:guide>
        <p15:guide id="7" orient="horz" pos="804">
          <p15:clr>
            <a:srgbClr val="FBAE40"/>
          </p15:clr>
        </p15:guide>
        <p15:guide id="8" orient="horz" pos="259">
          <p15:clr>
            <a:srgbClr val="FBAE40"/>
          </p15:clr>
        </p15:guide>
        <p15:guide id="9" orient="horz" pos="667">
          <p15:clr>
            <a:srgbClr val="FBAE40"/>
          </p15:clr>
        </p15:guide>
        <p15:guide id="10" orient="horz" pos="286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urquoise Bg)">
  <p:cSld name="Blank (Turquoise Bg)">
    <p:spTree>
      <p:nvGrpSpPr>
        <p:cNvPr id="323" name="Shape 323"/>
        <p:cNvGrpSpPr/>
        <p:nvPr/>
      </p:nvGrpSpPr>
      <p:grpSpPr>
        <a:xfrm>
          <a:off x="0" y="0"/>
          <a:ext cx="0" cy="0"/>
          <a:chOff x="0" y="0"/>
          <a:chExt cx="0" cy="0"/>
        </a:xfrm>
      </p:grpSpPr>
      <p:sp>
        <p:nvSpPr>
          <p:cNvPr id="324" name="Google Shape;324;p20"/>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325" name="Google Shape;325;p20"/>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6" name="Google Shape;326;p20"/>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7" name="Google Shape;327;p20"/>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940">
          <p15:clr>
            <a:srgbClr val="FBAE40"/>
          </p15:clr>
        </p15:guide>
        <p15:guide id="2" orient="horz" pos="1098">
          <p15:clr>
            <a:srgbClr val="FBAE40"/>
          </p15:clr>
        </p15:guide>
        <p15:guide id="3" orient="horz" pos="1620">
          <p15:clr>
            <a:srgbClr val="FBAE40"/>
          </p15:clr>
        </p15:guide>
        <p15:guide id="4"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type="title">
  <p:cSld name="TITLE">
    <p:spTree>
      <p:nvGrpSpPr>
        <p:cNvPr id="328" name="Shape 328"/>
        <p:cNvGrpSpPr/>
        <p:nvPr/>
      </p:nvGrpSpPr>
      <p:grpSpPr>
        <a:xfrm>
          <a:off x="0" y="0"/>
          <a:ext cx="0" cy="0"/>
          <a:chOff x="0" y="0"/>
          <a:chExt cx="0" cy="0"/>
        </a:xfrm>
      </p:grpSpPr>
      <p:sp>
        <p:nvSpPr>
          <p:cNvPr id="329" name="Google Shape;329;p53"/>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2"/>
              <a:buFont typeface="Arial"/>
              <a:buNone/>
            </a:pPr>
            <a:r>
              <a:t/>
            </a:r>
            <a:endParaRPr b="0" i="0" sz="972" u="none" cap="none" strike="noStrike">
              <a:solidFill>
                <a:schemeClr val="lt1"/>
              </a:solidFill>
              <a:latin typeface="Arial"/>
              <a:ea typeface="Arial"/>
              <a:cs typeface="Arial"/>
              <a:sym typeface="Arial"/>
            </a:endParaRPr>
          </a:p>
        </p:txBody>
      </p:sp>
      <p:pic>
        <p:nvPicPr>
          <p:cNvPr id="330" name="Google Shape;330;p53"/>
          <p:cNvPicPr preferRelativeResize="0"/>
          <p:nvPr/>
        </p:nvPicPr>
        <p:blipFill rotWithShape="1">
          <a:blip r:embed="rId2">
            <a:alphaModFix/>
          </a:blip>
          <a:srcRect b="45001" l="17769" r="62904" t="8535"/>
          <a:stretch/>
        </p:blipFill>
        <p:spPr>
          <a:xfrm>
            <a:off x="5120076" y="0"/>
            <a:ext cx="4023924" cy="5143500"/>
          </a:xfrm>
          <a:prstGeom prst="rect">
            <a:avLst/>
          </a:prstGeom>
          <a:noFill/>
          <a:ln>
            <a:noFill/>
          </a:ln>
        </p:spPr>
      </p:pic>
      <p:pic>
        <p:nvPicPr>
          <p:cNvPr id="331" name="Google Shape;331;p53"/>
          <p:cNvPicPr preferRelativeResize="0"/>
          <p:nvPr/>
        </p:nvPicPr>
        <p:blipFill rotWithShape="1">
          <a:blip r:embed="rId3">
            <a:alphaModFix/>
          </a:blip>
          <a:srcRect b="0" l="0" r="0" t="0"/>
          <a:stretch/>
        </p:blipFill>
        <p:spPr>
          <a:xfrm>
            <a:off x="622129" y="545940"/>
            <a:ext cx="1297548" cy="486000"/>
          </a:xfrm>
          <a:prstGeom prst="rect">
            <a:avLst/>
          </a:prstGeom>
          <a:noFill/>
          <a:ln>
            <a:noFill/>
          </a:ln>
        </p:spPr>
      </p:pic>
      <p:sp>
        <p:nvSpPr>
          <p:cNvPr id="332" name="Google Shape;332;p53"/>
          <p:cNvSpPr txBox="1"/>
          <p:nvPr>
            <p:ph type="ctrTitle"/>
          </p:nvPr>
        </p:nvSpPr>
        <p:spPr>
          <a:xfrm>
            <a:off x="655140" y="2798295"/>
            <a:ext cx="4102430" cy="1192831"/>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3870"/>
              <a:buFont typeface="Times New Roman"/>
              <a:buNone/>
              <a:defRPr sz="3870" u="sng">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53"/>
          <p:cNvSpPr txBox="1"/>
          <p:nvPr>
            <p:ph idx="1" type="subTitle"/>
          </p:nvPr>
        </p:nvSpPr>
        <p:spPr>
          <a:xfrm>
            <a:off x="655140" y="3991125"/>
            <a:ext cx="4102430" cy="392279"/>
          </a:xfrm>
          <a:prstGeom prst="rect">
            <a:avLst/>
          </a:prstGeom>
          <a:noFill/>
          <a:ln>
            <a:noFill/>
          </a:ln>
        </p:spPr>
        <p:txBody>
          <a:bodyPr anchorCtr="0" anchor="b" bIns="0" lIns="0" spcFirstLastPara="1" rIns="0" wrap="square" tIns="0">
            <a:normAutofit/>
          </a:bodyPr>
          <a:lstStyle>
            <a:lvl1pPr lvl="0" algn="l">
              <a:lnSpc>
                <a:spcPct val="90000"/>
              </a:lnSpc>
              <a:spcBef>
                <a:spcPts val="1350"/>
              </a:spcBef>
              <a:spcAft>
                <a:spcPts val="0"/>
              </a:spcAft>
              <a:buSzPts val="1620"/>
              <a:buFont typeface="Trebuchet MS"/>
              <a:buNone/>
              <a:defRPr sz="1620">
                <a:solidFill>
                  <a:schemeClr val="accent2"/>
                </a:solidFill>
              </a:defRPr>
            </a:lvl1pPr>
            <a:lvl2pPr lvl="1" algn="ctr">
              <a:lnSpc>
                <a:spcPct val="90000"/>
              </a:lnSpc>
              <a:spcBef>
                <a:spcPts val="1350"/>
              </a:spcBef>
              <a:spcAft>
                <a:spcPts val="0"/>
              </a:spcAft>
              <a:buSzPts val="1500"/>
              <a:buNone/>
              <a:defRPr sz="1500"/>
            </a:lvl2pPr>
            <a:lvl3pPr lvl="2" algn="ctr">
              <a:lnSpc>
                <a:spcPct val="90000"/>
              </a:lnSpc>
              <a:spcBef>
                <a:spcPts val="1350"/>
              </a:spcBef>
              <a:spcAft>
                <a:spcPts val="0"/>
              </a:spcAft>
              <a:buSzPts val="1350"/>
              <a:buNone/>
              <a:defRPr sz="1350"/>
            </a:lvl3pPr>
            <a:lvl4pPr lvl="3" algn="ctr">
              <a:lnSpc>
                <a:spcPct val="90000"/>
              </a:lnSpc>
              <a:spcBef>
                <a:spcPts val="1350"/>
              </a:spcBef>
              <a:spcAft>
                <a:spcPts val="0"/>
              </a:spcAft>
              <a:buSzPts val="1200"/>
              <a:buNone/>
              <a:defRPr sz="1200"/>
            </a:lvl4pPr>
            <a:lvl5pPr lvl="4" algn="ctr">
              <a:lnSpc>
                <a:spcPct val="90000"/>
              </a:lnSpc>
              <a:spcBef>
                <a:spcPts val="1350"/>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pic>
        <p:nvPicPr>
          <p:cNvPr descr="uploads/99224wb-pestentation/img/19C315F5-EB80-4121-8FBC-6A290AE3ADE5.png" id="334" name="Google Shape;334;p53"/>
          <p:cNvPicPr preferRelativeResize="0"/>
          <p:nvPr/>
        </p:nvPicPr>
        <p:blipFill rotWithShape="1">
          <a:blip r:embed="rId4">
            <a:alphaModFix/>
          </a:blip>
          <a:srcRect b="0" l="-1" r="-57" t="0"/>
          <a:stretch/>
        </p:blipFill>
        <p:spPr>
          <a:xfrm>
            <a:off x="5794057" y="0"/>
            <a:ext cx="3349943" cy="4895850"/>
          </a:xfrm>
          <a:prstGeom prst="rect">
            <a:avLst/>
          </a:prstGeom>
          <a:noFill/>
          <a:ln>
            <a:noFill/>
          </a:ln>
        </p:spPr>
      </p:pic>
      <p:pic>
        <p:nvPicPr>
          <p:cNvPr descr="uploads/99224wb-pestentation/img/A408A959-474F-410E-9525-164E39DC0FC9.png" id="335" name="Google Shape;335;p53"/>
          <p:cNvPicPr preferRelativeResize="0"/>
          <p:nvPr/>
        </p:nvPicPr>
        <p:blipFill rotWithShape="1">
          <a:blip r:embed="rId5">
            <a:alphaModFix/>
          </a:blip>
          <a:srcRect b="0" l="0" r="0" t="0"/>
          <a:stretch/>
        </p:blipFill>
        <p:spPr>
          <a:xfrm>
            <a:off x="3200400" y="1080135"/>
            <a:ext cx="1162050" cy="585788"/>
          </a:xfrm>
          <a:prstGeom prst="rect">
            <a:avLst/>
          </a:prstGeom>
          <a:noFill/>
          <a:ln>
            <a:noFill/>
          </a:ln>
        </p:spPr>
      </p:pic>
      <p:pic>
        <p:nvPicPr>
          <p:cNvPr descr="uploads/99224wb-pestentation/img/6968FC39-6442-46AF-9987-B4ABEB1F2D78.png" id="336" name="Google Shape;336;p53"/>
          <p:cNvPicPr preferRelativeResize="0"/>
          <p:nvPr/>
        </p:nvPicPr>
        <p:blipFill rotWithShape="1">
          <a:blip r:embed="rId6">
            <a:alphaModFix/>
          </a:blip>
          <a:srcRect b="0" l="0" r="0" t="0"/>
          <a:stretch/>
        </p:blipFill>
        <p:spPr>
          <a:xfrm>
            <a:off x="5120640" y="3394710"/>
            <a:ext cx="1238250" cy="438150"/>
          </a:xfrm>
          <a:prstGeom prst="rect">
            <a:avLst/>
          </a:prstGeom>
          <a:noFill/>
          <a:ln>
            <a:noFill/>
          </a:ln>
        </p:spPr>
      </p:pic>
      <p:pic>
        <p:nvPicPr>
          <p:cNvPr descr="uploads/99224wb-pestentation/img/1F293BD5-5712-4A59-80F9-ABD621F4E800.png" id="337" name="Google Shape;337;p53"/>
          <p:cNvPicPr preferRelativeResize="0"/>
          <p:nvPr/>
        </p:nvPicPr>
        <p:blipFill rotWithShape="1">
          <a:blip r:embed="rId7">
            <a:alphaModFix/>
          </a:blip>
          <a:srcRect b="0" l="0" r="0" t="0"/>
          <a:stretch/>
        </p:blipFill>
        <p:spPr>
          <a:xfrm>
            <a:off x="4846320" y="2005965"/>
            <a:ext cx="490538" cy="295275"/>
          </a:xfrm>
          <a:prstGeom prst="rect">
            <a:avLst/>
          </a:prstGeom>
          <a:noFill/>
          <a:ln>
            <a:noFill/>
          </a:ln>
        </p:spPr>
      </p:pic>
      <p:grpSp>
        <p:nvGrpSpPr>
          <p:cNvPr id="338" name="Google Shape;338;p53"/>
          <p:cNvGrpSpPr/>
          <p:nvPr/>
        </p:nvGrpSpPr>
        <p:grpSpPr>
          <a:xfrm>
            <a:off x="5793899" y="665175"/>
            <a:ext cx="3158236" cy="3718604"/>
            <a:chOff x="15450398" y="1773800"/>
            <a:chExt cx="8421962" cy="9916277"/>
          </a:xfrm>
        </p:grpSpPr>
        <p:cxnSp>
          <p:nvCxnSpPr>
            <p:cNvPr id="339" name="Google Shape;339;p53"/>
            <p:cNvCxnSpPr/>
            <p:nvPr/>
          </p:nvCxnSpPr>
          <p:spPr>
            <a:xfrm>
              <a:off x="15450398" y="1773803"/>
              <a:ext cx="0" cy="9915277"/>
            </a:xfrm>
            <a:prstGeom prst="straightConnector1">
              <a:avLst/>
            </a:prstGeom>
            <a:noFill/>
            <a:ln cap="flat" cmpd="sng" w="127000">
              <a:solidFill>
                <a:schemeClr val="accent2"/>
              </a:solidFill>
              <a:prstDash val="solid"/>
              <a:miter lim="800000"/>
              <a:headEnd len="sm" w="sm" type="none"/>
              <a:tailEnd len="sm" w="sm" type="none"/>
            </a:ln>
          </p:spPr>
        </p:cxnSp>
        <p:cxnSp>
          <p:nvCxnSpPr>
            <p:cNvPr id="340" name="Google Shape;340;p53"/>
            <p:cNvCxnSpPr/>
            <p:nvPr/>
          </p:nvCxnSpPr>
          <p:spPr>
            <a:xfrm>
              <a:off x="16152228" y="1773802"/>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1" name="Google Shape;341;p53"/>
            <p:cNvCxnSpPr/>
            <p:nvPr/>
          </p:nvCxnSpPr>
          <p:spPr>
            <a:xfrm>
              <a:off x="16854058" y="1774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2" name="Google Shape;342;p53"/>
            <p:cNvCxnSpPr/>
            <p:nvPr/>
          </p:nvCxnSpPr>
          <p:spPr>
            <a:xfrm>
              <a:off x="17555888" y="1773801"/>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3" name="Google Shape;343;p53"/>
            <p:cNvCxnSpPr/>
            <p:nvPr/>
          </p:nvCxnSpPr>
          <p:spPr>
            <a:xfrm>
              <a:off x="18257718" y="1773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4" name="Google Shape;344;p53"/>
            <p:cNvCxnSpPr/>
            <p:nvPr/>
          </p:nvCxnSpPr>
          <p:spPr>
            <a:xfrm>
              <a:off x="18959548" y="1774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5" name="Google Shape;345;p53"/>
            <p:cNvCxnSpPr/>
            <p:nvPr/>
          </p:nvCxnSpPr>
          <p:spPr>
            <a:xfrm>
              <a:off x="19661378" y="1774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6" name="Google Shape;346;p53"/>
            <p:cNvCxnSpPr/>
            <p:nvPr/>
          </p:nvCxnSpPr>
          <p:spPr>
            <a:xfrm>
              <a:off x="20363208" y="1774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7" name="Google Shape;347;p53"/>
            <p:cNvCxnSpPr/>
            <p:nvPr/>
          </p:nvCxnSpPr>
          <p:spPr>
            <a:xfrm>
              <a:off x="21065038" y="1774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8" name="Google Shape;348;p53"/>
            <p:cNvCxnSpPr/>
            <p:nvPr/>
          </p:nvCxnSpPr>
          <p:spPr>
            <a:xfrm>
              <a:off x="21766868" y="1774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49" name="Google Shape;349;p53"/>
            <p:cNvCxnSpPr/>
            <p:nvPr/>
          </p:nvCxnSpPr>
          <p:spPr>
            <a:xfrm>
              <a:off x="22468698" y="1774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50" name="Google Shape;350;p53"/>
            <p:cNvCxnSpPr/>
            <p:nvPr/>
          </p:nvCxnSpPr>
          <p:spPr>
            <a:xfrm>
              <a:off x="23170528" y="1773800"/>
              <a:ext cx="0" cy="9915277"/>
            </a:xfrm>
            <a:prstGeom prst="straightConnector1">
              <a:avLst/>
            </a:prstGeom>
            <a:noFill/>
            <a:ln cap="flat" cmpd="sng" w="12700">
              <a:solidFill>
                <a:schemeClr val="accent2"/>
              </a:solidFill>
              <a:prstDash val="solid"/>
              <a:miter lim="800000"/>
              <a:headEnd len="sm" w="sm" type="none"/>
              <a:tailEnd len="sm" w="sm" type="none"/>
            </a:ln>
          </p:spPr>
        </p:cxnSp>
        <p:cxnSp>
          <p:nvCxnSpPr>
            <p:cNvPr id="351" name="Google Shape;351;p53"/>
            <p:cNvCxnSpPr/>
            <p:nvPr/>
          </p:nvCxnSpPr>
          <p:spPr>
            <a:xfrm>
              <a:off x="23872360" y="1774800"/>
              <a:ext cx="0" cy="9915277"/>
            </a:xfrm>
            <a:prstGeom prst="straightConnector1">
              <a:avLst/>
            </a:prstGeom>
            <a:noFill/>
            <a:ln cap="flat" cmpd="sng" w="12700">
              <a:solidFill>
                <a:schemeClr val="accent2"/>
              </a:solidFill>
              <a:prstDash val="solid"/>
              <a:miter lim="800000"/>
              <a:headEnd len="sm" w="sm" type="none"/>
              <a:tailEnd len="sm" w="sm" type="none"/>
            </a:ln>
          </p:spPr>
        </p:cxn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content" type="obj">
  <p:cSld name="OBJECT">
    <p:spTree>
      <p:nvGrpSpPr>
        <p:cNvPr id="352" name="Shape 352"/>
        <p:cNvGrpSpPr/>
        <p:nvPr/>
      </p:nvGrpSpPr>
      <p:grpSpPr>
        <a:xfrm>
          <a:off x="0" y="0"/>
          <a:ext cx="0" cy="0"/>
          <a:chOff x="0" y="0"/>
          <a:chExt cx="0" cy="0"/>
        </a:xfrm>
      </p:grpSpPr>
      <p:sp>
        <p:nvSpPr>
          <p:cNvPr id="353" name="Google Shape;353;p54"/>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4" name="Google Shape;354;p54"/>
          <p:cNvSpPr txBox="1"/>
          <p:nvPr>
            <p:ph idx="1" type="body"/>
          </p:nvPr>
        </p:nvSpPr>
        <p:spPr>
          <a:xfrm>
            <a:off x="419544" y="1194197"/>
            <a:ext cx="8310714" cy="3240881"/>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rebuchet MS"/>
              <a:buChar char="•"/>
              <a:defRPr>
                <a:solidFill>
                  <a:schemeClr val="accent1"/>
                </a:solidFill>
              </a:defRPr>
            </a:lvl1pPr>
            <a:lvl2pPr indent="-314325" lvl="1" marL="914400" algn="l">
              <a:lnSpc>
                <a:spcPct val="90000"/>
              </a:lnSpc>
              <a:spcBef>
                <a:spcPts val="1350"/>
              </a:spcBef>
              <a:spcAft>
                <a:spcPts val="0"/>
              </a:spcAft>
              <a:buSzPts val="1350"/>
              <a:buChar char="⚫"/>
              <a:defRPr>
                <a:solidFill>
                  <a:schemeClr val="accent1"/>
                </a:solidFill>
              </a:defRPr>
            </a:lvl2pPr>
            <a:lvl3pPr indent="-314325" lvl="2" marL="1371600" algn="l">
              <a:lnSpc>
                <a:spcPct val="90000"/>
              </a:lnSpc>
              <a:spcBef>
                <a:spcPts val="1350"/>
              </a:spcBef>
              <a:spcAft>
                <a:spcPts val="0"/>
              </a:spcAft>
              <a:buSzPts val="1350"/>
              <a:buChar char="⚫"/>
              <a:defRPr>
                <a:solidFill>
                  <a:schemeClr val="accent1"/>
                </a:solidFill>
              </a:defRPr>
            </a:lvl3pPr>
            <a:lvl4pPr indent="-314325" lvl="3" marL="1828800" algn="l">
              <a:lnSpc>
                <a:spcPct val="90000"/>
              </a:lnSpc>
              <a:spcBef>
                <a:spcPts val="1350"/>
              </a:spcBef>
              <a:spcAft>
                <a:spcPts val="0"/>
              </a:spcAft>
              <a:buSzPts val="1350"/>
              <a:buChar char="⚫"/>
              <a:defRPr>
                <a:solidFill>
                  <a:schemeClr val="accent1"/>
                </a:solidFill>
              </a:defRPr>
            </a:lvl4pPr>
            <a:lvl5pPr indent="-314325" lvl="4" marL="2286000" algn="l">
              <a:lnSpc>
                <a:spcPct val="90000"/>
              </a:lnSpc>
              <a:spcBef>
                <a:spcPts val="1350"/>
              </a:spcBef>
              <a:spcAft>
                <a:spcPts val="0"/>
              </a:spcAft>
              <a:buSzPts val="1350"/>
              <a:buChar char="⚫"/>
              <a:defRPr>
                <a:solidFill>
                  <a:schemeClr val="accen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55" name="Google Shape;355;p54"/>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content 2 (numbered lists)">
  <p:cSld name="Headline and content 2 (numbered lists)">
    <p:spTree>
      <p:nvGrpSpPr>
        <p:cNvPr id="356" name="Shape 356"/>
        <p:cNvGrpSpPr/>
        <p:nvPr/>
      </p:nvGrpSpPr>
      <p:grpSpPr>
        <a:xfrm>
          <a:off x="0" y="0"/>
          <a:ext cx="0" cy="0"/>
          <a:chOff x="0" y="0"/>
          <a:chExt cx="0" cy="0"/>
        </a:xfrm>
      </p:grpSpPr>
      <p:sp>
        <p:nvSpPr>
          <p:cNvPr id="357" name="Google Shape;357;p55"/>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55"/>
          <p:cNvSpPr txBox="1"/>
          <p:nvPr>
            <p:ph idx="1" type="body"/>
          </p:nvPr>
        </p:nvSpPr>
        <p:spPr>
          <a:xfrm>
            <a:off x="419544" y="1194197"/>
            <a:ext cx="8310714" cy="3240881"/>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imes New Roman"/>
              <a:buAutoNum type="arabicPeriod"/>
              <a:defRPr>
                <a:solidFill>
                  <a:schemeClr val="accent1"/>
                </a:solidFill>
              </a:defRPr>
            </a:lvl1pPr>
            <a:lvl2pPr indent="-314325" lvl="1" marL="914400" algn="l">
              <a:lnSpc>
                <a:spcPct val="90000"/>
              </a:lnSpc>
              <a:spcBef>
                <a:spcPts val="1350"/>
              </a:spcBef>
              <a:spcAft>
                <a:spcPts val="0"/>
              </a:spcAft>
              <a:buSzPts val="1350"/>
              <a:buChar char="⚫"/>
              <a:defRPr>
                <a:solidFill>
                  <a:schemeClr val="accent1"/>
                </a:solidFill>
              </a:defRPr>
            </a:lvl2pPr>
            <a:lvl3pPr indent="-314325" lvl="2" marL="1371600" algn="l">
              <a:lnSpc>
                <a:spcPct val="90000"/>
              </a:lnSpc>
              <a:spcBef>
                <a:spcPts val="1350"/>
              </a:spcBef>
              <a:spcAft>
                <a:spcPts val="0"/>
              </a:spcAft>
              <a:buSzPts val="1350"/>
              <a:buChar char="⚫"/>
              <a:defRPr>
                <a:solidFill>
                  <a:schemeClr val="accent1"/>
                </a:solidFill>
              </a:defRPr>
            </a:lvl3pPr>
            <a:lvl4pPr indent="-314325" lvl="3" marL="1828800" algn="l">
              <a:lnSpc>
                <a:spcPct val="90000"/>
              </a:lnSpc>
              <a:spcBef>
                <a:spcPts val="1350"/>
              </a:spcBef>
              <a:spcAft>
                <a:spcPts val="0"/>
              </a:spcAft>
              <a:buSzPts val="1350"/>
              <a:buChar char="⚫"/>
              <a:defRPr>
                <a:solidFill>
                  <a:schemeClr val="accent1"/>
                </a:solidFill>
              </a:defRPr>
            </a:lvl4pPr>
            <a:lvl5pPr indent="-314325" lvl="4" marL="2286000" algn="l">
              <a:lnSpc>
                <a:spcPct val="90000"/>
              </a:lnSpc>
              <a:spcBef>
                <a:spcPts val="1350"/>
              </a:spcBef>
              <a:spcAft>
                <a:spcPts val="0"/>
              </a:spcAft>
              <a:buSzPts val="1350"/>
              <a:buChar char="⚫"/>
              <a:defRPr>
                <a:solidFill>
                  <a:schemeClr val="accen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59" name="Google Shape;359;p55"/>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content 3 (narrowed)">
  <p:cSld name="Headline and content 3 (narrowed)">
    <p:spTree>
      <p:nvGrpSpPr>
        <p:cNvPr id="360" name="Shape 360"/>
        <p:cNvGrpSpPr/>
        <p:nvPr/>
      </p:nvGrpSpPr>
      <p:grpSpPr>
        <a:xfrm>
          <a:off x="0" y="0"/>
          <a:ext cx="0" cy="0"/>
          <a:chOff x="0" y="0"/>
          <a:chExt cx="0" cy="0"/>
        </a:xfrm>
      </p:grpSpPr>
      <p:sp>
        <p:nvSpPr>
          <p:cNvPr id="361" name="Google Shape;361;p56"/>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56"/>
          <p:cNvSpPr txBox="1"/>
          <p:nvPr>
            <p:ph idx="1" type="body"/>
          </p:nvPr>
        </p:nvSpPr>
        <p:spPr>
          <a:xfrm>
            <a:off x="1061442" y="1194435"/>
            <a:ext cx="7021116" cy="3240405"/>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rebuchet MS"/>
              <a:buChar char="•"/>
              <a:defRPr>
                <a:solidFill>
                  <a:schemeClr val="accent1"/>
                </a:solidFill>
              </a:defRPr>
            </a:lvl1pPr>
            <a:lvl2pPr indent="-314325" lvl="1" marL="914400" algn="l">
              <a:lnSpc>
                <a:spcPct val="90000"/>
              </a:lnSpc>
              <a:spcBef>
                <a:spcPts val="1350"/>
              </a:spcBef>
              <a:spcAft>
                <a:spcPts val="0"/>
              </a:spcAft>
              <a:buSzPts val="1350"/>
              <a:buChar char="⚫"/>
              <a:defRPr>
                <a:solidFill>
                  <a:schemeClr val="accent1"/>
                </a:solidFill>
              </a:defRPr>
            </a:lvl2pPr>
            <a:lvl3pPr indent="-314325" lvl="2" marL="1371600" algn="l">
              <a:lnSpc>
                <a:spcPct val="90000"/>
              </a:lnSpc>
              <a:spcBef>
                <a:spcPts val="1350"/>
              </a:spcBef>
              <a:spcAft>
                <a:spcPts val="0"/>
              </a:spcAft>
              <a:buSzPts val="1350"/>
              <a:buChar char="⚫"/>
              <a:defRPr>
                <a:solidFill>
                  <a:schemeClr val="accent1"/>
                </a:solidFill>
              </a:defRPr>
            </a:lvl3pPr>
            <a:lvl4pPr indent="-314325" lvl="3" marL="1828800" algn="l">
              <a:lnSpc>
                <a:spcPct val="90000"/>
              </a:lnSpc>
              <a:spcBef>
                <a:spcPts val="1350"/>
              </a:spcBef>
              <a:spcAft>
                <a:spcPts val="0"/>
              </a:spcAft>
              <a:buSzPts val="1350"/>
              <a:buChar char="⚫"/>
              <a:defRPr>
                <a:solidFill>
                  <a:schemeClr val="accent1"/>
                </a:solidFill>
              </a:defRPr>
            </a:lvl4pPr>
            <a:lvl5pPr indent="-314325" lvl="4" marL="2286000" algn="l">
              <a:lnSpc>
                <a:spcPct val="90000"/>
              </a:lnSpc>
              <a:spcBef>
                <a:spcPts val="1350"/>
              </a:spcBef>
              <a:spcAft>
                <a:spcPts val="0"/>
              </a:spcAft>
              <a:buSzPts val="1350"/>
              <a:buChar char="⚫"/>
              <a:defRPr>
                <a:solidFill>
                  <a:schemeClr val="accen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3" name="Google Shape;363;p56"/>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1783">
          <p15:clr>
            <a:srgbClr val="FBAE40"/>
          </p15:clr>
        </p15:guide>
        <p15:guide id="2" pos="1357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ype="twoObj">
  <p:cSld name="TWO_OBJECTS">
    <p:spTree>
      <p:nvGrpSpPr>
        <p:cNvPr id="364" name="Shape 364"/>
        <p:cNvGrpSpPr/>
        <p:nvPr/>
      </p:nvGrpSpPr>
      <p:grpSpPr>
        <a:xfrm>
          <a:off x="0" y="0"/>
          <a:ext cx="0" cy="0"/>
          <a:chOff x="0" y="0"/>
          <a:chExt cx="0" cy="0"/>
        </a:xfrm>
      </p:grpSpPr>
      <p:sp>
        <p:nvSpPr>
          <p:cNvPr id="365" name="Google Shape;365;p57"/>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57"/>
          <p:cNvSpPr txBox="1"/>
          <p:nvPr>
            <p:ph idx="1" type="body"/>
          </p:nvPr>
        </p:nvSpPr>
        <p:spPr>
          <a:xfrm>
            <a:off x="419544" y="1194435"/>
            <a:ext cx="3963147" cy="3240643"/>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rebuchet MS"/>
              <a:buChar char="•"/>
              <a:defRPr>
                <a:solidFill>
                  <a:schemeClr val="accent1"/>
                </a:solidFill>
              </a:defRPr>
            </a:lvl1pPr>
            <a:lvl2pPr indent="-314325" lvl="1" marL="914400" algn="l">
              <a:lnSpc>
                <a:spcPct val="90000"/>
              </a:lnSpc>
              <a:spcBef>
                <a:spcPts val="1350"/>
              </a:spcBef>
              <a:spcAft>
                <a:spcPts val="0"/>
              </a:spcAft>
              <a:buSzPts val="1350"/>
              <a:buChar char="⚫"/>
              <a:defRPr>
                <a:solidFill>
                  <a:schemeClr val="accent1"/>
                </a:solidFill>
              </a:defRPr>
            </a:lvl2pPr>
            <a:lvl3pPr indent="-314325" lvl="2" marL="1371600" algn="l">
              <a:lnSpc>
                <a:spcPct val="90000"/>
              </a:lnSpc>
              <a:spcBef>
                <a:spcPts val="1350"/>
              </a:spcBef>
              <a:spcAft>
                <a:spcPts val="0"/>
              </a:spcAft>
              <a:buSzPts val="1350"/>
              <a:buChar char="⚫"/>
              <a:defRPr>
                <a:solidFill>
                  <a:schemeClr val="accent1"/>
                </a:solidFill>
              </a:defRPr>
            </a:lvl3pPr>
            <a:lvl4pPr indent="-314325" lvl="3" marL="1828800" algn="l">
              <a:lnSpc>
                <a:spcPct val="90000"/>
              </a:lnSpc>
              <a:spcBef>
                <a:spcPts val="1350"/>
              </a:spcBef>
              <a:spcAft>
                <a:spcPts val="0"/>
              </a:spcAft>
              <a:buSzPts val="1350"/>
              <a:buChar char="⚫"/>
              <a:defRPr>
                <a:solidFill>
                  <a:schemeClr val="accent1"/>
                </a:solidFill>
              </a:defRPr>
            </a:lvl4pPr>
            <a:lvl5pPr indent="-314325" lvl="4" marL="2286000" algn="l">
              <a:lnSpc>
                <a:spcPct val="90000"/>
              </a:lnSpc>
              <a:spcBef>
                <a:spcPts val="1350"/>
              </a:spcBef>
              <a:spcAft>
                <a:spcPts val="0"/>
              </a:spcAft>
              <a:buSzPts val="1350"/>
              <a:buChar char="⚫"/>
              <a:defRPr>
                <a:solidFill>
                  <a:schemeClr val="accen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7" name="Google Shape;367;p57"/>
          <p:cNvSpPr txBox="1"/>
          <p:nvPr>
            <p:ph idx="2" type="body"/>
          </p:nvPr>
        </p:nvSpPr>
        <p:spPr>
          <a:xfrm>
            <a:off x="4761310" y="1194435"/>
            <a:ext cx="3963146" cy="3241350"/>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rebuchet MS"/>
              <a:buChar char="•"/>
              <a:defRPr>
                <a:solidFill>
                  <a:schemeClr val="accent1"/>
                </a:solidFill>
              </a:defRPr>
            </a:lvl1pPr>
            <a:lvl2pPr indent="-314325" lvl="1" marL="914400" algn="l">
              <a:lnSpc>
                <a:spcPct val="90000"/>
              </a:lnSpc>
              <a:spcBef>
                <a:spcPts val="1350"/>
              </a:spcBef>
              <a:spcAft>
                <a:spcPts val="0"/>
              </a:spcAft>
              <a:buSzPts val="1350"/>
              <a:buChar char="⚫"/>
              <a:defRPr>
                <a:solidFill>
                  <a:schemeClr val="accent1"/>
                </a:solidFill>
              </a:defRPr>
            </a:lvl2pPr>
            <a:lvl3pPr indent="-314325" lvl="2" marL="1371600" algn="l">
              <a:lnSpc>
                <a:spcPct val="90000"/>
              </a:lnSpc>
              <a:spcBef>
                <a:spcPts val="1350"/>
              </a:spcBef>
              <a:spcAft>
                <a:spcPts val="0"/>
              </a:spcAft>
              <a:buSzPts val="1350"/>
              <a:buChar char="⚫"/>
              <a:defRPr>
                <a:solidFill>
                  <a:schemeClr val="accent1"/>
                </a:solidFill>
              </a:defRPr>
            </a:lvl3pPr>
            <a:lvl4pPr indent="-314325" lvl="3" marL="1828800" algn="l">
              <a:lnSpc>
                <a:spcPct val="90000"/>
              </a:lnSpc>
              <a:spcBef>
                <a:spcPts val="1350"/>
              </a:spcBef>
              <a:spcAft>
                <a:spcPts val="0"/>
              </a:spcAft>
              <a:buSzPts val="1350"/>
              <a:buChar char="⚫"/>
              <a:defRPr>
                <a:solidFill>
                  <a:schemeClr val="accent1"/>
                </a:solidFill>
              </a:defRPr>
            </a:lvl4pPr>
            <a:lvl5pPr indent="-314325" lvl="4" marL="2286000" algn="l">
              <a:lnSpc>
                <a:spcPct val="90000"/>
              </a:lnSpc>
              <a:spcBef>
                <a:spcPts val="1350"/>
              </a:spcBef>
              <a:spcAft>
                <a:spcPts val="0"/>
              </a:spcAft>
              <a:buSzPts val="1350"/>
              <a:buChar char="⚫"/>
              <a:defRPr>
                <a:solidFill>
                  <a:schemeClr val="accen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8" name="Google Shape;368;p57"/>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7998">
          <p15:clr>
            <a:srgbClr val="FBAE40"/>
          </p15:clr>
        </p15:guide>
        <p15:guide id="2" pos="736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18"/>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18"/>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8"/>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 type="body"/>
          </p:nvPr>
        </p:nvSpPr>
        <p:spPr>
          <a:xfrm>
            <a:off x="863600" y="1743076"/>
            <a:ext cx="7416800" cy="280828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800"/>
              <a:buNone/>
              <a:defRPr/>
            </a:lvl1pPr>
            <a:lvl2pPr indent="-342900" lvl="1" marL="914400" algn="l">
              <a:lnSpc>
                <a:spcPct val="100000"/>
              </a:lnSpc>
              <a:spcBef>
                <a:spcPts val="75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34" name="Google Shape;34;p18"/>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octopus">
  <p:cSld name="Two columns with octopus">
    <p:spTree>
      <p:nvGrpSpPr>
        <p:cNvPr id="369" name="Shape 369"/>
        <p:cNvGrpSpPr/>
        <p:nvPr/>
      </p:nvGrpSpPr>
      <p:grpSpPr>
        <a:xfrm>
          <a:off x="0" y="0"/>
          <a:ext cx="0" cy="0"/>
          <a:chOff x="0" y="0"/>
          <a:chExt cx="0" cy="0"/>
        </a:xfrm>
      </p:grpSpPr>
      <p:pic>
        <p:nvPicPr>
          <p:cNvPr descr="Obsah obrázku stůl&#10;&#10;Popis byl vytvořen automaticky" id="370" name="Google Shape;370;p58"/>
          <p:cNvPicPr preferRelativeResize="0"/>
          <p:nvPr/>
        </p:nvPicPr>
        <p:blipFill rotWithShape="1">
          <a:blip r:embed="rId2">
            <a:alphaModFix/>
          </a:blip>
          <a:srcRect b="0" l="0" r="0" t="0"/>
          <a:stretch/>
        </p:blipFill>
        <p:spPr>
          <a:xfrm>
            <a:off x="6941316" y="0"/>
            <a:ext cx="2202684" cy="5143500"/>
          </a:xfrm>
          <a:prstGeom prst="rect">
            <a:avLst/>
          </a:prstGeom>
          <a:noFill/>
          <a:ln>
            <a:noFill/>
          </a:ln>
        </p:spPr>
      </p:pic>
      <p:sp>
        <p:nvSpPr>
          <p:cNvPr id="371" name="Google Shape;371;p58"/>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72" name="Google Shape;372;p58"/>
          <p:cNvSpPr txBox="1"/>
          <p:nvPr>
            <p:ph idx="1" type="body"/>
          </p:nvPr>
        </p:nvSpPr>
        <p:spPr>
          <a:xfrm>
            <a:off x="3734991" y="1194435"/>
            <a:ext cx="2875955" cy="3241350"/>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rebuchet MS"/>
              <a:buChar char="•"/>
              <a:defRPr>
                <a:solidFill>
                  <a:schemeClr val="accent1"/>
                </a:solidFill>
              </a:defRPr>
            </a:lvl1pPr>
            <a:lvl2pPr indent="-295275" lvl="1" marL="914400" algn="l">
              <a:lnSpc>
                <a:spcPct val="90000"/>
              </a:lnSpc>
              <a:spcBef>
                <a:spcPts val="1350"/>
              </a:spcBef>
              <a:spcAft>
                <a:spcPts val="0"/>
              </a:spcAft>
              <a:buSzPts val="1050"/>
              <a:buChar char="⚫"/>
              <a:defRPr sz="1050">
                <a:solidFill>
                  <a:srgbClr val="7F7F7F"/>
                </a:solidFill>
              </a:defRPr>
            </a:lvl2pPr>
            <a:lvl3pPr indent="-295275" lvl="2" marL="1371600" algn="l">
              <a:lnSpc>
                <a:spcPct val="90000"/>
              </a:lnSpc>
              <a:spcBef>
                <a:spcPts val="1350"/>
              </a:spcBef>
              <a:spcAft>
                <a:spcPts val="0"/>
              </a:spcAft>
              <a:buSzPts val="1050"/>
              <a:buChar char="⚫"/>
              <a:defRPr sz="1050">
                <a:solidFill>
                  <a:srgbClr val="7F7F7F"/>
                </a:solidFill>
              </a:defRPr>
            </a:lvl3pPr>
            <a:lvl4pPr indent="-295275" lvl="3" marL="1828800" algn="l">
              <a:lnSpc>
                <a:spcPct val="90000"/>
              </a:lnSpc>
              <a:spcBef>
                <a:spcPts val="1350"/>
              </a:spcBef>
              <a:spcAft>
                <a:spcPts val="0"/>
              </a:spcAft>
              <a:buSzPts val="1050"/>
              <a:buChar char="⚫"/>
              <a:defRPr sz="1050">
                <a:solidFill>
                  <a:srgbClr val="7F7F7F"/>
                </a:solidFill>
              </a:defRPr>
            </a:lvl4pPr>
            <a:lvl5pPr indent="-295275" lvl="4" marL="2286000" algn="l">
              <a:lnSpc>
                <a:spcPct val="90000"/>
              </a:lnSpc>
              <a:spcBef>
                <a:spcPts val="1350"/>
              </a:spcBef>
              <a:spcAft>
                <a:spcPts val="0"/>
              </a:spcAft>
              <a:buSzPts val="1050"/>
              <a:buChar char="⚫"/>
              <a:defRPr sz="1050">
                <a:solidFill>
                  <a:srgbClr val="7F7F7F"/>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3" name="Google Shape;373;p58"/>
          <p:cNvSpPr txBox="1"/>
          <p:nvPr>
            <p:ph idx="2" type="body"/>
          </p:nvPr>
        </p:nvSpPr>
        <p:spPr>
          <a:xfrm>
            <a:off x="419544" y="1194435"/>
            <a:ext cx="2896942" cy="3240643"/>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rebuchet MS"/>
              <a:buChar char="•"/>
              <a:defRPr>
                <a:solidFill>
                  <a:schemeClr val="accent1"/>
                </a:solidFill>
              </a:defRPr>
            </a:lvl1pPr>
            <a:lvl2pPr indent="-295275" lvl="1" marL="914400" algn="l">
              <a:lnSpc>
                <a:spcPct val="90000"/>
              </a:lnSpc>
              <a:spcBef>
                <a:spcPts val="1350"/>
              </a:spcBef>
              <a:spcAft>
                <a:spcPts val="0"/>
              </a:spcAft>
              <a:buSzPts val="1050"/>
              <a:buChar char="⚫"/>
              <a:defRPr sz="1050">
                <a:solidFill>
                  <a:srgbClr val="7F7F7F"/>
                </a:solidFill>
              </a:defRPr>
            </a:lvl2pPr>
            <a:lvl3pPr indent="-295275" lvl="2" marL="1371600" algn="l">
              <a:lnSpc>
                <a:spcPct val="90000"/>
              </a:lnSpc>
              <a:spcBef>
                <a:spcPts val="1350"/>
              </a:spcBef>
              <a:spcAft>
                <a:spcPts val="0"/>
              </a:spcAft>
              <a:buSzPts val="1050"/>
              <a:buChar char="⚫"/>
              <a:defRPr sz="1050">
                <a:solidFill>
                  <a:srgbClr val="7F7F7F"/>
                </a:solidFill>
              </a:defRPr>
            </a:lvl3pPr>
            <a:lvl4pPr indent="-295275" lvl="3" marL="1828800" algn="l">
              <a:lnSpc>
                <a:spcPct val="90000"/>
              </a:lnSpc>
              <a:spcBef>
                <a:spcPts val="1350"/>
              </a:spcBef>
              <a:spcAft>
                <a:spcPts val="0"/>
              </a:spcAft>
              <a:buSzPts val="1050"/>
              <a:buChar char="⚫"/>
              <a:defRPr sz="1050">
                <a:solidFill>
                  <a:srgbClr val="7F7F7F"/>
                </a:solidFill>
              </a:defRPr>
            </a:lvl4pPr>
            <a:lvl5pPr indent="-295275" lvl="4" marL="2286000" algn="l">
              <a:lnSpc>
                <a:spcPct val="90000"/>
              </a:lnSpc>
              <a:spcBef>
                <a:spcPts val="1350"/>
              </a:spcBef>
              <a:spcAft>
                <a:spcPts val="0"/>
              </a:spcAft>
              <a:buSzPts val="1050"/>
              <a:buChar char="⚫"/>
              <a:defRPr sz="1050">
                <a:solidFill>
                  <a:srgbClr val="7F7F7F"/>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4" name="Google Shape;374;p58"/>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5571">
          <p15:clr>
            <a:srgbClr val="FBAE40"/>
          </p15:clr>
        </p15:guide>
        <p15:guide id="2" pos="11105">
          <p15:clr>
            <a:srgbClr val="FBAE40"/>
          </p15:clr>
        </p15:guide>
        <p15:guide id="3" pos="627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tion">
  <p:cSld name="Comparation">
    <p:spTree>
      <p:nvGrpSpPr>
        <p:cNvPr id="375" name="Shape 375"/>
        <p:cNvGrpSpPr/>
        <p:nvPr/>
      </p:nvGrpSpPr>
      <p:grpSpPr>
        <a:xfrm>
          <a:off x="0" y="0"/>
          <a:ext cx="0" cy="0"/>
          <a:chOff x="0" y="0"/>
          <a:chExt cx="0" cy="0"/>
        </a:xfrm>
      </p:grpSpPr>
      <p:sp>
        <p:nvSpPr>
          <p:cNvPr id="376" name="Google Shape;376;p59"/>
          <p:cNvSpPr txBox="1"/>
          <p:nvPr>
            <p:ph idx="1" type="body"/>
          </p:nvPr>
        </p:nvSpPr>
        <p:spPr>
          <a:xfrm>
            <a:off x="419544" y="1194436"/>
            <a:ext cx="3957774" cy="52661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800"/>
              <a:buFont typeface="Trebuchet MS"/>
              <a:buNone/>
              <a:defRPr b="1" sz="1800">
                <a:solidFill>
                  <a:schemeClr val="accent2"/>
                </a:solidFill>
              </a:defRPr>
            </a:lvl1pPr>
            <a:lvl2pPr indent="-228600" lvl="1" marL="914400" algn="l">
              <a:lnSpc>
                <a:spcPct val="90000"/>
              </a:lnSpc>
              <a:spcBef>
                <a:spcPts val="1350"/>
              </a:spcBef>
              <a:spcAft>
                <a:spcPts val="0"/>
              </a:spcAft>
              <a:buSzPts val="1500"/>
              <a:buNone/>
              <a:defRPr b="1" sz="1500"/>
            </a:lvl2pPr>
            <a:lvl3pPr indent="-228600" lvl="2" marL="1371600" algn="l">
              <a:lnSpc>
                <a:spcPct val="90000"/>
              </a:lnSpc>
              <a:spcBef>
                <a:spcPts val="1350"/>
              </a:spcBef>
              <a:spcAft>
                <a:spcPts val="0"/>
              </a:spcAft>
              <a:buSzPts val="1350"/>
              <a:buNone/>
              <a:defRPr b="1" sz="1350"/>
            </a:lvl3pPr>
            <a:lvl4pPr indent="-228600" lvl="3" marL="1828800" algn="l">
              <a:lnSpc>
                <a:spcPct val="90000"/>
              </a:lnSpc>
              <a:spcBef>
                <a:spcPts val="1350"/>
              </a:spcBef>
              <a:spcAft>
                <a:spcPts val="0"/>
              </a:spcAft>
              <a:buSzPts val="1200"/>
              <a:buNone/>
              <a:defRPr b="1" sz="1200"/>
            </a:lvl4pPr>
            <a:lvl5pPr indent="-228600" lvl="4" marL="2286000" algn="l">
              <a:lnSpc>
                <a:spcPct val="90000"/>
              </a:lnSpc>
              <a:spcBef>
                <a:spcPts val="1350"/>
              </a:spcBef>
              <a:spcAft>
                <a:spcPts val="0"/>
              </a:spcAft>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77" name="Google Shape;377;p59"/>
          <p:cNvSpPr txBox="1"/>
          <p:nvPr>
            <p:ph idx="2" type="body"/>
          </p:nvPr>
        </p:nvSpPr>
        <p:spPr>
          <a:xfrm>
            <a:off x="419544" y="1748432"/>
            <a:ext cx="3963600" cy="2686646"/>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rebuchet MS"/>
              <a:buChar char="•"/>
              <a:defRPr>
                <a:solidFill>
                  <a:schemeClr val="accent1"/>
                </a:solidFill>
              </a:defRPr>
            </a:lvl1pPr>
            <a:lvl2pPr indent="-314325" lvl="1" marL="914400" algn="l">
              <a:lnSpc>
                <a:spcPct val="90000"/>
              </a:lnSpc>
              <a:spcBef>
                <a:spcPts val="1350"/>
              </a:spcBef>
              <a:spcAft>
                <a:spcPts val="0"/>
              </a:spcAft>
              <a:buSzPts val="1350"/>
              <a:buChar char="⚫"/>
              <a:defRPr>
                <a:solidFill>
                  <a:schemeClr val="accent1"/>
                </a:solidFill>
              </a:defRPr>
            </a:lvl2pPr>
            <a:lvl3pPr indent="-314325" lvl="2" marL="1371600" algn="l">
              <a:lnSpc>
                <a:spcPct val="90000"/>
              </a:lnSpc>
              <a:spcBef>
                <a:spcPts val="1350"/>
              </a:spcBef>
              <a:spcAft>
                <a:spcPts val="0"/>
              </a:spcAft>
              <a:buSzPts val="1350"/>
              <a:buChar char="⚫"/>
              <a:defRPr>
                <a:solidFill>
                  <a:schemeClr val="accent1"/>
                </a:solidFill>
              </a:defRPr>
            </a:lvl3pPr>
            <a:lvl4pPr indent="-314325" lvl="3" marL="1828800" algn="l">
              <a:lnSpc>
                <a:spcPct val="90000"/>
              </a:lnSpc>
              <a:spcBef>
                <a:spcPts val="1350"/>
              </a:spcBef>
              <a:spcAft>
                <a:spcPts val="0"/>
              </a:spcAft>
              <a:buSzPts val="1350"/>
              <a:buChar char="⚫"/>
              <a:defRPr>
                <a:solidFill>
                  <a:schemeClr val="accent1"/>
                </a:solidFill>
              </a:defRPr>
            </a:lvl4pPr>
            <a:lvl5pPr indent="-314325" lvl="4" marL="2286000" algn="l">
              <a:lnSpc>
                <a:spcPct val="90000"/>
              </a:lnSpc>
              <a:spcBef>
                <a:spcPts val="1350"/>
              </a:spcBef>
              <a:spcAft>
                <a:spcPts val="0"/>
              </a:spcAft>
              <a:buSzPts val="1350"/>
              <a:buChar char="⚫"/>
              <a:defRPr>
                <a:solidFill>
                  <a:schemeClr val="accen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8" name="Google Shape;378;p59"/>
          <p:cNvSpPr txBox="1"/>
          <p:nvPr>
            <p:ph idx="3" type="body"/>
          </p:nvPr>
        </p:nvSpPr>
        <p:spPr>
          <a:xfrm>
            <a:off x="4761450" y="1194435"/>
            <a:ext cx="3963600" cy="526614"/>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800"/>
              <a:buFont typeface="Trebuchet MS"/>
              <a:buNone/>
              <a:defRPr b="1" sz="1800">
                <a:solidFill>
                  <a:schemeClr val="accent2"/>
                </a:solidFill>
              </a:defRPr>
            </a:lvl1pPr>
            <a:lvl2pPr indent="-228600" lvl="1" marL="914400" algn="l">
              <a:lnSpc>
                <a:spcPct val="90000"/>
              </a:lnSpc>
              <a:spcBef>
                <a:spcPts val="1350"/>
              </a:spcBef>
              <a:spcAft>
                <a:spcPts val="0"/>
              </a:spcAft>
              <a:buSzPts val="1500"/>
              <a:buNone/>
              <a:defRPr b="1" sz="1500"/>
            </a:lvl2pPr>
            <a:lvl3pPr indent="-228600" lvl="2" marL="1371600" algn="l">
              <a:lnSpc>
                <a:spcPct val="90000"/>
              </a:lnSpc>
              <a:spcBef>
                <a:spcPts val="1350"/>
              </a:spcBef>
              <a:spcAft>
                <a:spcPts val="0"/>
              </a:spcAft>
              <a:buSzPts val="1350"/>
              <a:buNone/>
              <a:defRPr b="1" sz="1350"/>
            </a:lvl3pPr>
            <a:lvl4pPr indent="-228600" lvl="3" marL="1828800" algn="l">
              <a:lnSpc>
                <a:spcPct val="90000"/>
              </a:lnSpc>
              <a:spcBef>
                <a:spcPts val="1350"/>
              </a:spcBef>
              <a:spcAft>
                <a:spcPts val="0"/>
              </a:spcAft>
              <a:buSzPts val="1200"/>
              <a:buNone/>
              <a:defRPr b="1" sz="1200"/>
            </a:lvl4pPr>
            <a:lvl5pPr indent="-228600" lvl="4" marL="2286000" algn="l">
              <a:lnSpc>
                <a:spcPct val="90000"/>
              </a:lnSpc>
              <a:spcBef>
                <a:spcPts val="1350"/>
              </a:spcBef>
              <a:spcAft>
                <a:spcPts val="0"/>
              </a:spcAft>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79" name="Google Shape;379;p59"/>
          <p:cNvSpPr txBox="1"/>
          <p:nvPr>
            <p:ph idx="4" type="body"/>
          </p:nvPr>
        </p:nvSpPr>
        <p:spPr>
          <a:xfrm>
            <a:off x="4761450" y="1748433"/>
            <a:ext cx="3963600" cy="2686645"/>
          </a:xfrm>
          <a:prstGeom prst="rect">
            <a:avLst/>
          </a:prstGeom>
          <a:noFill/>
          <a:ln>
            <a:noFill/>
          </a:ln>
        </p:spPr>
        <p:txBody>
          <a:bodyPr anchorCtr="0" anchor="t" bIns="0" lIns="0" spcFirstLastPara="1" rIns="0" wrap="square" tIns="0">
            <a:normAutofit/>
          </a:bodyPr>
          <a:lstStyle>
            <a:lvl1pPr indent="-314325" lvl="0" marL="457200" algn="l">
              <a:lnSpc>
                <a:spcPct val="90000"/>
              </a:lnSpc>
              <a:spcBef>
                <a:spcPts val="1350"/>
              </a:spcBef>
              <a:spcAft>
                <a:spcPts val="0"/>
              </a:spcAft>
              <a:buSzPts val="1350"/>
              <a:buFont typeface="Trebuchet MS"/>
              <a:buChar char="•"/>
              <a:defRPr>
                <a:solidFill>
                  <a:schemeClr val="accent1"/>
                </a:solidFill>
              </a:defRPr>
            </a:lvl1pPr>
            <a:lvl2pPr indent="-314325" lvl="1" marL="914400" algn="l">
              <a:lnSpc>
                <a:spcPct val="90000"/>
              </a:lnSpc>
              <a:spcBef>
                <a:spcPts val="1350"/>
              </a:spcBef>
              <a:spcAft>
                <a:spcPts val="0"/>
              </a:spcAft>
              <a:buSzPts val="1350"/>
              <a:buChar char="⚫"/>
              <a:defRPr>
                <a:solidFill>
                  <a:schemeClr val="accent1"/>
                </a:solidFill>
              </a:defRPr>
            </a:lvl2pPr>
            <a:lvl3pPr indent="-314325" lvl="2" marL="1371600" algn="l">
              <a:lnSpc>
                <a:spcPct val="90000"/>
              </a:lnSpc>
              <a:spcBef>
                <a:spcPts val="1350"/>
              </a:spcBef>
              <a:spcAft>
                <a:spcPts val="0"/>
              </a:spcAft>
              <a:buSzPts val="1350"/>
              <a:buChar char="⚫"/>
              <a:defRPr>
                <a:solidFill>
                  <a:schemeClr val="accent1"/>
                </a:solidFill>
              </a:defRPr>
            </a:lvl3pPr>
            <a:lvl4pPr indent="-314325" lvl="3" marL="1828800" algn="l">
              <a:lnSpc>
                <a:spcPct val="90000"/>
              </a:lnSpc>
              <a:spcBef>
                <a:spcPts val="1350"/>
              </a:spcBef>
              <a:spcAft>
                <a:spcPts val="0"/>
              </a:spcAft>
              <a:buSzPts val="1350"/>
              <a:buChar char="⚫"/>
              <a:defRPr>
                <a:solidFill>
                  <a:schemeClr val="accent1"/>
                </a:solidFill>
              </a:defRPr>
            </a:lvl4pPr>
            <a:lvl5pPr indent="-314325" lvl="4" marL="2286000" algn="l">
              <a:lnSpc>
                <a:spcPct val="90000"/>
              </a:lnSpc>
              <a:spcBef>
                <a:spcPts val="1350"/>
              </a:spcBef>
              <a:spcAft>
                <a:spcPts val="0"/>
              </a:spcAft>
              <a:buSzPts val="1350"/>
              <a:buChar char="⚫"/>
              <a:defRPr>
                <a:solidFill>
                  <a:schemeClr val="accen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0" name="Google Shape;380;p59"/>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81" name="Google Shape;381;p59"/>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7680">
          <p15:clr>
            <a:srgbClr val="FBAE40"/>
          </p15:clr>
        </p15:guide>
        <p15:guide id="2" pos="7362">
          <p15:clr>
            <a:srgbClr val="FBAE40"/>
          </p15:clr>
        </p15:guide>
        <p15:guide id="3" pos="7998">
          <p15:clr>
            <a:srgbClr val="FBAE40"/>
          </p15:clr>
        </p15:guide>
        <p15:guide id="4" orient="horz" pos="2891">
          <p15:clr>
            <a:srgbClr val="FBAE40"/>
          </p15:clr>
        </p15:guide>
        <p15:guide id="5" orient="horz" pos="293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tion 2">
  <p:cSld name="Comparation 2">
    <p:spTree>
      <p:nvGrpSpPr>
        <p:cNvPr id="382" name="Shape 382"/>
        <p:cNvGrpSpPr/>
        <p:nvPr/>
      </p:nvGrpSpPr>
      <p:grpSpPr>
        <a:xfrm>
          <a:off x="0" y="0"/>
          <a:ext cx="0" cy="0"/>
          <a:chOff x="0" y="0"/>
          <a:chExt cx="0" cy="0"/>
        </a:xfrm>
      </p:grpSpPr>
      <p:sp>
        <p:nvSpPr>
          <p:cNvPr id="383" name="Google Shape;383;p60"/>
          <p:cNvSpPr txBox="1"/>
          <p:nvPr>
            <p:ph idx="1" type="body"/>
          </p:nvPr>
        </p:nvSpPr>
        <p:spPr>
          <a:xfrm>
            <a:off x="4572000" y="1194197"/>
            <a:ext cx="4152305" cy="3240881"/>
          </a:xfrm>
          <a:prstGeom prst="rect">
            <a:avLst/>
          </a:prstGeom>
          <a:solidFill>
            <a:srgbClr val="D0F3F4"/>
          </a:solidFill>
          <a:ln>
            <a:noFill/>
          </a:ln>
        </p:spPr>
        <p:txBody>
          <a:bodyPr anchorCtr="0" anchor="t" bIns="0" lIns="0" spcFirstLastPara="1" rIns="0" wrap="square" tIns="0">
            <a:normAutofit/>
          </a:bodyPr>
          <a:lstStyle>
            <a:lvl1pPr indent="-234950" lvl="0" marL="457200" algn="l">
              <a:lnSpc>
                <a:spcPct val="90000"/>
              </a:lnSpc>
              <a:spcBef>
                <a:spcPts val="1350"/>
              </a:spcBef>
              <a:spcAft>
                <a:spcPts val="0"/>
              </a:spcAft>
              <a:buSzPts val="100"/>
              <a:buFont typeface="Trebuchet MS"/>
              <a:buChar char="•"/>
              <a:defRPr sz="100"/>
            </a:lvl1pPr>
            <a:lvl2pPr indent="-234950" lvl="1" marL="914400" algn="l">
              <a:lnSpc>
                <a:spcPct val="90000"/>
              </a:lnSpc>
              <a:spcBef>
                <a:spcPts val="1350"/>
              </a:spcBef>
              <a:spcAft>
                <a:spcPts val="0"/>
              </a:spcAft>
              <a:buSzPts val="100"/>
              <a:buChar char="⚫"/>
              <a:defRPr sz="100"/>
            </a:lvl2pPr>
            <a:lvl3pPr indent="-234950" lvl="2" marL="1371600" algn="l">
              <a:lnSpc>
                <a:spcPct val="90000"/>
              </a:lnSpc>
              <a:spcBef>
                <a:spcPts val="1350"/>
              </a:spcBef>
              <a:spcAft>
                <a:spcPts val="0"/>
              </a:spcAft>
              <a:buSzPts val="100"/>
              <a:buChar char="⚫"/>
              <a:defRPr sz="100"/>
            </a:lvl3pPr>
            <a:lvl4pPr indent="-234950" lvl="3" marL="1828800" algn="l">
              <a:lnSpc>
                <a:spcPct val="90000"/>
              </a:lnSpc>
              <a:spcBef>
                <a:spcPts val="1350"/>
              </a:spcBef>
              <a:spcAft>
                <a:spcPts val="0"/>
              </a:spcAft>
              <a:buSzPts val="100"/>
              <a:buChar char="⚫"/>
              <a:defRPr sz="100"/>
            </a:lvl4pPr>
            <a:lvl5pPr indent="-234950" lvl="4" marL="2286000" algn="l">
              <a:lnSpc>
                <a:spcPct val="90000"/>
              </a:lnSpc>
              <a:spcBef>
                <a:spcPts val="1350"/>
              </a:spcBef>
              <a:spcAft>
                <a:spcPts val="0"/>
              </a:spcAft>
              <a:buSzPts val="100"/>
              <a:buChar char="⚫"/>
              <a:defRPr sz="1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4" name="Google Shape;384;p60"/>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85" name="Google Shape;385;p60"/>
          <p:cNvSpPr txBox="1"/>
          <p:nvPr>
            <p:ph idx="2" type="body"/>
          </p:nvPr>
        </p:nvSpPr>
        <p:spPr>
          <a:xfrm>
            <a:off x="419850" y="2272050"/>
            <a:ext cx="8316000" cy="13500"/>
          </a:xfrm>
          <a:prstGeom prst="rect">
            <a:avLst/>
          </a:prstGeom>
          <a:solidFill>
            <a:schemeClr val="accent2"/>
          </a:solidFill>
          <a:ln>
            <a:noFill/>
          </a:ln>
        </p:spPr>
        <p:txBody>
          <a:bodyPr anchorCtr="0" anchor="t" bIns="0" lIns="0" spcFirstLastPara="1" rIns="0" wrap="square" tIns="0">
            <a:normAutofit/>
          </a:bodyPr>
          <a:lstStyle>
            <a:lvl1pPr indent="-234950" lvl="0" marL="457200" algn="l">
              <a:lnSpc>
                <a:spcPct val="90000"/>
              </a:lnSpc>
              <a:spcBef>
                <a:spcPts val="1350"/>
              </a:spcBef>
              <a:spcAft>
                <a:spcPts val="0"/>
              </a:spcAft>
              <a:buSzPts val="100"/>
              <a:buFont typeface="Trebuchet MS"/>
              <a:buChar char="•"/>
              <a:defRPr sz="100"/>
            </a:lvl1pPr>
            <a:lvl2pPr indent="-234950" lvl="1" marL="914400" algn="l">
              <a:lnSpc>
                <a:spcPct val="90000"/>
              </a:lnSpc>
              <a:spcBef>
                <a:spcPts val="1350"/>
              </a:spcBef>
              <a:spcAft>
                <a:spcPts val="0"/>
              </a:spcAft>
              <a:buSzPts val="100"/>
              <a:buChar char="⚫"/>
              <a:defRPr sz="100"/>
            </a:lvl2pPr>
            <a:lvl3pPr indent="-234950" lvl="2" marL="1371600" algn="l">
              <a:lnSpc>
                <a:spcPct val="90000"/>
              </a:lnSpc>
              <a:spcBef>
                <a:spcPts val="1350"/>
              </a:spcBef>
              <a:spcAft>
                <a:spcPts val="0"/>
              </a:spcAft>
              <a:buSzPts val="100"/>
              <a:buChar char="⚫"/>
              <a:defRPr sz="100"/>
            </a:lvl3pPr>
            <a:lvl4pPr indent="-234950" lvl="3" marL="1828800" algn="l">
              <a:lnSpc>
                <a:spcPct val="90000"/>
              </a:lnSpc>
              <a:spcBef>
                <a:spcPts val="1350"/>
              </a:spcBef>
              <a:spcAft>
                <a:spcPts val="0"/>
              </a:spcAft>
              <a:buSzPts val="100"/>
              <a:buChar char="⚫"/>
              <a:defRPr sz="100"/>
            </a:lvl4pPr>
            <a:lvl5pPr indent="-234950" lvl="4" marL="2286000" algn="l">
              <a:lnSpc>
                <a:spcPct val="90000"/>
              </a:lnSpc>
              <a:spcBef>
                <a:spcPts val="1350"/>
              </a:spcBef>
              <a:spcAft>
                <a:spcPts val="0"/>
              </a:spcAft>
              <a:buSzPts val="100"/>
              <a:buChar char="⚫"/>
              <a:defRPr sz="1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6" name="Google Shape;386;p60"/>
          <p:cNvSpPr txBox="1"/>
          <p:nvPr>
            <p:ph idx="3" type="body"/>
          </p:nvPr>
        </p:nvSpPr>
        <p:spPr>
          <a:xfrm>
            <a:off x="419850" y="3897450"/>
            <a:ext cx="8316000" cy="13500"/>
          </a:xfrm>
          <a:prstGeom prst="rect">
            <a:avLst/>
          </a:prstGeom>
          <a:solidFill>
            <a:schemeClr val="accent2"/>
          </a:solidFill>
          <a:ln>
            <a:noFill/>
          </a:ln>
        </p:spPr>
        <p:txBody>
          <a:bodyPr anchorCtr="0" anchor="t" bIns="0" lIns="0" spcFirstLastPara="1" rIns="0" wrap="square" tIns="0">
            <a:normAutofit/>
          </a:bodyPr>
          <a:lstStyle>
            <a:lvl1pPr indent="-234950" lvl="0" marL="457200" algn="l">
              <a:lnSpc>
                <a:spcPct val="90000"/>
              </a:lnSpc>
              <a:spcBef>
                <a:spcPts val="1350"/>
              </a:spcBef>
              <a:spcAft>
                <a:spcPts val="0"/>
              </a:spcAft>
              <a:buSzPts val="100"/>
              <a:buFont typeface="Trebuchet MS"/>
              <a:buChar char="•"/>
              <a:defRPr sz="100"/>
            </a:lvl1pPr>
            <a:lvl2pPr indent="-234950" lvl="1" marL="914400" algn="l">
              <a:lnSpc>
                <a:spcPct val="90000"/>
              </a:lnSpc>
              <a:spcBef>
                <a:spcPts val="1350"/>
              </a:spcBef>
              <a:spcAft>
                <a:spcPts val="0"/>
              </a:spcAft>
              <a:buSzPts val="100"/>
              <a:buChar char="⚫"/>
              <a:defRPr sz="100"/>
            </a:lvl2pPr>
            <a:lvl3pPr indent="-234950" lvl="2" marL="1371600" algn="l">
              <a:lnSpc>
                <a:spcPct val="90000"/>
              </a:lnSpc>
              <a:spcBef>
                <a:spcPts val="1350"/>
              </a:spcBef>
              <a:spcAft>
                <a:spcPts val="0"/>
              </a:spcAft>
              <a:buSzPts val="100"/>
              <a:buChar char="⚫"/>
              <a:defRPr sz="100"/>
            </a:lvl3pPr>
            <a:lvl4pPr indent="-234950" lvl="3" marL="1828800" algn="l">
              <a:lnSpc>
                <a:spcPct val="90000"/>
              </a:lnSpc>
              <a:spcBef>
                <a:spcPts val="1350"/>
              </a:spcBef>
              <a:spcAft>
                <a:spcPts val="0"/>
              </a:spcAft>
              <a:buSzPts val="100"/>
              <a:buChar char="⚫"/>
              <a:defRPr sz="100"/>
            </a:lvl4pPr>
            <a:lvl5pPr indent="-234950" lvl="4" marL="2286000" algn="l">
              <a:lnSpc>
                <a:spcPct val="90000"/>
              </a:lnSpc>
              <a:spcBef>
                <a:spcPts val="1350"/>
              </a:spcBef>
              <a:spcAft>
                <a:spcPts val="0"/>
              </a:spcAft>
              <a:buSzPts val="100"/>
              <a:buChar char="⚫"/>
              <a:defRPr sz="1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7" name="Google Shape;387;p60"/>
          <p:cNvSpPr txBox="1"/>
          <p:nvPr>
            <p:ph idx="4" type="body"/>
          </p:nvPr>
        </p:nvSpPr>
        <p:spPr>
          <a:xfrm>
            <a:off x="419850" y="2813850"/>
            <a:ext cx="8316000" cy="13500"/>
          </a:xfrm>
          <a:prstGeom prst="rect">
            <a:avLst/>
          </a:prstGeom>
          <a:solidFill>
            <a:schemeClr val="accent2"/>
          </a:solidFill>
          <a:ln>
            <a:noFill/>
          </a:ln>
        </p:spPr>
        <p:txBody>
          <a:bodyPr anchorCtr="0" anchor="t" bIns="0" lIns="0" spcFirstLastPara="1" rIns="0" wrap="square" tIns="0">
            <a:normAutofit/>
          </a:bodyPr>
          <a:lstStyle>
            <a:lvl1pPr indent="-234950" lvl="0" marL="457200" algn="l">
              <a:lnSpc>
                <a:spcPct val="90000"/>
              </a:lnSpc>
              <a:spcBef>
                <a:spcPts val="1350"/>
              </a:spcBef>
              <a:spcAft>
                <a:spcPts val="0"/>
              </a:spcAft>
              <a:buSzPts val="100"/>
              <a:buFont typeface="Trebuchet MS"/>
              <a:buChar char="•"/>
              <a:defRPr sz="100"/>
            </a:lvl1pPr>
            <a:lvl2pPr indent="-234950" lvl="1" marL="914400" algn="l">
              <a:lnSpc>
                <a:spcPct val="90000"/>
              </a:lnSpc>
              <a:spcBef>
                <a:spcPts val="1350"/>
              </a:spcBef>
              <a:spcAft>
                <a:spcPts val="0"/>
              </a:spcAft>
              <a:buSzPts val="100"/>
              <a:buChar char="⚫"/>
              <a:defRPr sz="100"/>
            </a:lvl2pPr>
            <a:lvl3pPr indent="-234950" lvl="2" marL="1371600" algn="l">
              <a:lnSpc>
                <a:spcPct val="90000"/>
              </a:lnSpc>
              <a:spcBef>
                <a:spcPts val="1350"/>
              </a:spcBef>
              <a:spcAft>
                <a:spcPts val="0"/>
              </a:spcAft>
              <a:buSzPts val="100"/>
              <a:buChar char="⚫"/>
              <a:defRPr sz="100"/>
            </a:lvl3pPr>
            <a:lvl4pPr indent="-234950" lvl="3" marL="1828800" algn="l">
              <a:lnSpc>
                <a:spcPct val="90000"/>
              </a:lnSpc>
              <a:spcBef>
                <a:spcPts val="1350"/>
              </a:spcBef>
              <a:spcAft>
                <a:spcPts val="0"/>
              </a:spcAft>
              <a:buSzPts val="100"/>
              <a:buChar char="⚫"/>
              <a:defRPr sz="100"/>
            </a:lvl4pPr>
            <a:lvl5pPr indent="-234950" lvl="4" marL="2286000" algn="l">
              <a:lnSpc>
                <a:spcPct val="90000"/>
              </a:lnSpc>
              <a:spcBef>
                <a:spcPts val="1350"/>
              </a:spcBef>
              <a:spcAft>
                <a:spcPts val="0"/>
              </a:spcAft>
              <a:buSzPts val="100"/>
              <a:buChar char="⚫"/>
              <a:defRPr sz="1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8" name="Google Shape;388;p60"/>
          <p:cNvSpPr txBox="1"/>
          <p:nvPr>
            <p:ph idx="5" type="body"/>
          </p:nvPr>
        </p:nvSpPr>
        <p:spPr>
          <a:xfrm>
            <a:off x="419850" y="3355650"/>
            <a:ext cx="8316000" cy="13500"/>
          </a:xfrm>
          <a:prstGeom prst="rect">
            <a:avLst/>
          </a:prstGeom>
          <a:solidFill>
            <a:schemeClr val="accent2"/>
          </a:solidFill>
          <a:ln>
            <a:noFill/>
          </a:ln>
        </p:spPr>
        <p:txBody>
          <a:bodyPr anchorCtr="0" anchor="t" bIns="0" lIns="0" spcFirstLastPara="1" rIns="0" wrap="square" tIns="0">
            <a:normAutofit/>
          </a:bodyPr>
          <a:lstStyle>
            <a:lvl1pPr indent="-234950" lvl="0" marL="457200" algn="l">
              <a:lnSpc>
                <a:spcPct val="90000"/>
              </a:lnSpc>
              <a:spcBef>
                <a:spcPts val="1350"/>
              </a:spcBef>
              <a:spcAft>
                <a:spcPts val="0"/>
              </a:spcAft>
              <a:buSzPts val="100"/>
              <a:buFont typeface="Trebuchet MS"/>
              <a:buChar char="•"/>
              <a:defRPr sz="100"/>
            </a:lvl1pPr>
            <a:lvl2pPr indent="-234950" lvl="1" marL="914400" algn="l">
              <a:lnSpc>
                <a:spcPct val="90000"/>
              </a:lnSpc>
              <a:spcBef>
                <a:spcPts val="1350"/>
              </a:spcBef>
              <a:spcAft>
                <a:spcPts val="0"/>
              </a:spcAft>
              <a:buSzPts val="100"/>
              <a:buChar char="⚫"/>
              <a:defRPr sz="100"/>
            </a:lvl2pPr>
            <a:lvl3pPr indent="-234950" lvl="2" marL="1371600" algn="l">
              <a:lnSpc>
                <a:spcPct val="90000"/>
              </a:lnSpc>
              <a:spcBef>
                <a:spcPts val="1350"/>
              </a:spcBef>
              <a:spcAft>
                <a:spcPts val="0"/>
              </a:spcAft>
              <a:buSzPts val="100"/>
              <a:buChar char="⚫"/>
              <a:defRPr sz="100"/>
            </a:lvl3pPr>
            <a:lvl4pPr indent="-234950" lvl="3" marL="1828800" algn="l">
              <a:lnSpc>
                <a:spcPct val="90000"/>
              </a:lnSpc>
              <a:spcBef>
                <a:spcPts val="1350"/>
              </a:spcBef>
              <a:spcAft>
                <a:spcPts val="0"/>
              </a:spcAft>
              <a:buSzPts val="100"/>
              <a:buChar char="⚫"/>
              <a:defRPr sz="100"/>
            </a:lvl4pPr>
            <a:lvl5pPr indent="-234950" lvl="4" marL="2286000" algn="l">
              <a:lnSpc>
                <a:spcPct val="90000"/>
              </a:lnSpc>
              <a:spcBef>
                <a:spcPts val="1350"/>
              </a:spcBef>
              <a:spcAft>
                <a:spcPts val="0"/>
              </a:spcAft>
              <a:buSzPts val="100"/>
              <a:buChar char="⚫"/>
              <a:defRPr sz="1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9" name="Google Shape;389;p60"/>
          <p:cNvSpPr txBox="1"/>
          <p:nvPr>
            <p:ph idx="6" type="body"/>
          </p:nvPr>
        </p:nvSpPr>
        <p:spPr>
          <a:xfrm>
            <a:off x="419544" y="2341800"/>
            <a:ext cx="395777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0" name="Google Shape;390;p60"/>
          <p:cNvSpPr txBox="1"/>
          <p:nvPr>
            <p:ph idx="7" type="body"/>
          </p:nvPr>
        </p:nvSpPr>
        <p:spPr>
          <a:xfrm>
            <a:off x="419544" y="1811700"/>
            <a:ext cx="395777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1" name="Google Shape;391;p60"/>
          <p:cNvSpPr txBox="1"/>
          <p:nvPr>
            <p:ph idx="8" type="body"/>
          </p:nvPr>
        </p:nvSpPr>
        <p:spPr>
          <a:xfrm>
            <a:off x="419544" y="2883600"/>
            <a:ext cx="395777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2" name="Google Shape;392;p60"/>
          <p:cNvSpPr txBox="1"/>
          <p:nvPr>
            <p:ph idx="9" type="body"/>
          </p:nvPr>
        </p:nvSpPr>
        <p:spPr>
          <a:xfrm>
            <a:off x="419544" y="3425400"/>
            <a:ext cx="395777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3" name="Google Shape;393;p60"/>
          <p:cNvSpPr txBox="1"/>
          <p:nvPr>
            <p:ph idx="13" type="body"/>
          </p:nvPr>
        </p:nvSpPr>
        <p:spPr>
          <a:xfrm>
            <a:off x="4761310" y="2341800"/>
            <a:ext cx="378023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4" name="Google Shape;394;p60"/>
          <p:cNvSpPr txBox="1"/>
          <p:nvPr>
            <p:ph idx="14" type="body"/>
          </p:nvPr>
        </p:nvSpPr>
        <p:spPr>
          <a:xfrm>
            <a:off x="4761310" y="1811700"/>
            <a:ext cx="378023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5" name="Google Shape;395;p60"/>
          <p:cNvSpPr txBox="1"/>
          <p:nvPr>
            <p:ph idx="15" type="body"/>
          </p:nvPr>
        </p:nvSpPr>
        <p:spPr>
          <a:xfrm>
            <a:off x="4761310" y="2883600"/>
            <a:ext cx="378023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6" name="Google Shape;396;p60"/>
          <p:cNvSpPr txBox="1"/>
          <p:nvPr>
            <p:ph idx="16" type="body"/>
          </p:nvPr>
        </p:nvSpPr>
        <p:spPr>
          <a:xfrm>
            <a:off x="4761310" y="3425400"/>
            <a:ext cx="378023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7" name="Google Shape;397;p60"/>
          <p:cNvSpPr txBox="1"/>
          <p:nvPr>
            <p:ph idx="17" type="body"/>
          </p:nvPr>
        </p:nvSpPr>
        <p:spPr>
          <a:xfrm>
            <a:off x="419850" y="3965114"/>
            <a:ext cx="395777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8" name="Google Shape;398;p60"/>
          <p:cNvSpPr txBox="1"/>
          <p:nvPr>
            <p:ph idx="18" type="body"/>
          </p:nvPr>
        </p:nvSpPr>
        <p:spPr>
          <a:xfrm>
            <a:off x="4761450" y="3965114"/>
            <a:ext cx="3780234" cy="415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9" name="Google Shape;399;p60"/>
          <p:cNvSpPr txBox="1"/>
          <p:nvPr>
            <p:ph idx="19" type="body"/>
          </p:nvPr>
        </p:nvSpPr>
        <p:spPr>
          <a:xfrm>
            <a:off x="4761450" y="1194435"/>
            <a:ext cx="3963600" cy="526614"/>
          </a:xfrm>
          <a:prstGeom prst="rect">
            <a:avLst/>
          </a:prstGeom>
          <a:noFill/>
          <a:ln>
            <a:noFill/>
          </a:ln>
        </p:spPr>
        <p:txBody>
          <a:bodyPr anchorCtr="0" anchor="t" bIns="0" lIns="0" spcFirstLastPara="1" rIns="0" wrap="square" tIns="360000">
            <a:normAutofit/>
          </a:bodyPr>
          <a:lstStyle>
            <a:lvl1pPr indent="-228600" lvl="0" marL="457200" marR="0" algn="l">
              <a:lnSpc>
                <a:spcPct val="90000"/>
              </a:lnSpc>
              <a:spcBef>
                <a:spcPts val="0"/>
              </a:spcBef>
              <a:spcAft>
                <a:spcPts val="0"/>
              </a:spcAft>
              <a:buClr>
                <a:schemeClr val="accent2"/>
              </a:buClr>
              <a:buSzPts val="1800"/>
              <a:buFont typeface="Trebuchet MS"/>
              <a:buNone/>
              <a:defRPr b="1" sz="1800">
                <a:solidFill>
                  <a:schemeClr val="accent2"/>
                </a:solidFill>
              </a:defRPr>
            </a:lvl1pPr>
            <a:lvl2pPr indent="-228600" lvl="1" marL="914400" algn="l">
              <a:lnSpc>
                <a:spcPct val="90000"/>
              </a:lnSpc>
              <a:spcBef>
                <a:spcPts val="1350"/>
              </a:spcBef>
              <a:spcAft>
                <a:spcPts val="0"/>
              </a:spcAft>
              <a:buSzPts val="1500"/>
              <a:buNone/>
              <a:defRPr b="1" sz="1500"/>
            </a:lvl2pPr>
            <a:lvl3pPr indent="-228600" lvl="2" marL="1371600" algn="l">
              <a:lnSpc>
                <a:spcPct val="90000"/>
              </a:lnSpc>
              <a:spcBef>
                <a:spcPts val="1350"/>
              </a:spcBef>
              <a:spcAft>
                <a:spcPts val="0"/>
              </a:spcAft>
              <a:buSzPts val="1350"/>
              <a:buNone/>
              <a:defRPr b="1" sz="1350"/>
            </a:lvl3pPr>
            <a:lvl4pPr indent="-228600" lvl="3" marL="1828800" algn="l">
              <a:lnSpc>
                <a:spcPct val="90000"/>
              </a:lnSpc>
              <a:spcBef>
                <a:spcPts val="1350"/>
              </a:spcBef>
              <a:spcAft>
                <a:spcPts val="0"/>
              </a:spcAft>
              <a:buSzPts val="1200"/>
              <a:buNone/>
              <a:defRPr b="1" sz="1200"/>
            </a:lvl4pPr>
            <a:lvl5pPr indent="-228600" lvl="4" marL="2286000" algn="l">
              <a:lnSpc>
                <a:spcPct val="90000"/>
              </a:lnSpc>
              <a:spcBef>
                <a:spcPts val="1350"/>
              </a:spcBef>
              <a:spcAft>
                <a:spcPts val="0"/>
              </a:spcAft>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00" name="Google Shape;400;p60"/>
          <p:cNvSpPr txBox="1"/>
          <p:nvPr>
            <p:ph idx="20" type="body"/>
          </p:nvPr>
        </p:nvSpPr>
        <p:spPr>
          <a:xfrm>
            <a:off x="419544" y="1194436"/>
            <a:ext cx="3957774" cy="526613"/>
          </a:xfrm>
          <a:prstGeom prst="rect">
            <a:avLst/>
          </a:prstGeom>
          <a:noFill/>
          <a:ln>
            <a:noFill/>
          </a:ln>
        </p:spPr>
        <p:txBody>
          <a:bodyPr anchorCtr="0" anchor="t" bIns="0" lIns="0" spcFirstLastPara="1" rIns="0" wrap="square" tIns="360000">
            <a:normAutofit/>
          </a:bodyPr>
          <a:lstStyle>
            <a:lvl1pPr indent="-228600" lvl="0" marL="457200" algn="l">
              <a:lnSpc>
                <a:spcPct val="90000"/>
              </a:lnSpc>
              <a:spcBef>
                <a:spcPts val="0"/>
              </a:spcBef>
              <a:spcAft>
                <a:spcPts val="0"/>
              </a:spcAft>
              <a:buSzPts val="1800"/>
              <a:buFont typeface="Trebuchet MS"/>
              <a:buNone/>
              <a:defRPr b="1" sz="1800">
                <a:solidFill>
                  <a:schemeClr val="accent2"/>
                </a:solidFill>
              </a:defRPr>
            </a:lvl1pPr>
            <a:lvl2pPr indent="-228600" lvl="1" marL="914400" algn="l">
              <a:lnSpc>
                <a:spcPct val="90000"/>
              </a:lnSpc>
              <a:spcBef>
                <a:spcPts val="1350"/>
              </a:spcBef>
              <a:spcAft>
                <a:spcPts val="0"/>
              </a:spcAft>
              <a:buSzPts val="1500"/>
              <a:buNone/>
              <a:defRPr b="1" sz="1500"/>
            </a:lvl2pPr>
            <a:lvl3pPr indent="-228600" lvl="2" marL="1371600" algn="l">
              <a:lnSpc>
                <a:spcPct val="90000"/>
              </a:lnSpc>
              <a:spcBef>
                <a:spcPts val="1350"/>
              </a:spcBef>
              <a:spcAft>
                <a:spcPts val="0"/>
              </a:spcAft>
              <a:buSzPts val="1350"/>
              <a:buNone/>
              <a:defRPr b="1" sz="1350"/>
            </a:lvl3pPr>
            <a:lvl4pPr indent="-228600" lvl="3" marL="1828800" algn="l">
              <a:lnSpc>
                <a:spcPct val="90000"/>
              </a:lnSpc>
              <a:spcBef>
                <a:spcPts val="1350"/>
              </a:spcBef>
              <a:spcAft>
                <a:spcPts val="0"/>
              </a:spcAft>
              <a:buSzPts val="1200"/>
              <a:buNone/>
              <a:defRPr b="1" sz="1200"/>
            </a:lvl4pPr>
            <a:lvl5pPr indent="-228600" lvl="4" marL="2286000" algn="l">
              <a:lnSpc>
                <a:spcPct val="90000"/>
              </a:lnSpc>
              <a:spcBef>
                <a:spcPts val="1350"/>
              </a:spcBef>
              <a:spcAft>
                <a:spcPts val="0"/>
              </a:spcAft>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01" name="Google Shape;401;p60"/>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7680">
          <p15:clr>
            <a:srgbClr val="FBAE40"/>
          </p15:clr>
        </p15:guide>
        <p15:guide id="2" pos="7362">
          <p15:clr>
            <a:srgbClr val="FBAE40"/>
          </p15:clr>
        </p15:guide>
        <p15:guide id="3" pos="7998">
          <p15:clr>
            <a:srgbClr val="FBAE40"/>
          </p15:clr>
        </p15:guide>
        <p15:guide id="4" orient="horz" pos="2891">
          <p15:clr>
            <a:srgbClr val="FBAE40"/>
          </p15:clr>
        </p15:guide>
        <p15:guide id="5" pos="143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im">
  <p:cSld name="Claim">
    <p:spTree>
      <p:nvGrpSpPr>
        <p:cNvPr id="402" name="Shape 402"/>
        <p:cNvGrpSpPr/>
        <p:nvPr/>
      </p:nvGrpSpPr>
      <p:grpSpPr>
        <a:xfrm>
          <a:off x="0" y="0"/>
          <a:ext cx="0" cy="0"/>
          <a:chOff x="0" y="0"/>
          <a:chExt cx="0" cy="0"/>
        </a:xfrm>
      </p:grpSpPr>
      <p:sp>
        <p:nvSpPr>
          <p:cNvPr id="403" name="Google Shape;403;p61"/>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61"/>
          <p:cNvSpPr txBox="1"/>
          <p:nvPr>
            <p:ph idx="1" type="body"/>
          </p:nvPr>
        </p:nvSpPr>
        <p:spPr>
          <a:xfrm>
            <a:off x="419544" y="1194197"/>
            <a:ext cx="8310714" cy="3240881"/>
          </a:xfrm>
          <a:prstGeom prst="rect">
            <a:avLst/>
          </a:prstGeom>
          <a:noFill/>
          <a:ln>
            <a:noFill/>
          </a:ln>
        </p:spPr>
        <p:txBody>
          <a:bodyPr anchorCtr="0" anchor="ctr" bIns="0" lIns="0" spcFirstLastPara="1" rIns="0" wrap="square" tIns="0">
            <a:normAutofit/>
          </a:bodyPr>
          <a:lstStyle>
            <a:lvl1pPr indent="-228600" lvl="0" marL="457200" algn="ctr">
              <a:lnSpc>
                <a:spcPct val="120000"/>
              </a:lnSpc>
              <a:spcBef>
                <a:spcPts val="0"/>
              </a:spcBef>
              <a:spcAft>
                <a:spcPts val="0"/>
              </a:spcAft>
              <a:buSzPts val="2700"/>
              <a:buFont typeface="Times New Roman"/>
              <a:buNone/>
              <a:defRPr b="1" sz="2700" u="sng">
                <a:solidFill>
                  <a:schemeClr val="accent1"/>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5" name="Google Shape;405;p61"/>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ircles">
  <p:cSld name="Three circles">
    <p:spTree>
      <p:nvGrpSpPr>
        <p:cNvPr id="406" name="Shape 406"/>
        <p:cNvGrpSpPr/>
        <p:nvPr/>
      </p:nvGrpSpPr>
      <p:grpSpPr>
        <a:xfrm>
          <a:off x="0" y="0"/>
          <a:ext cx="0" cy="0"/>
          <a:chOff x="0" y="0"/>
          <a:chExt cx="0" cy="0"/>
        </a:xfrm>
      </p:grpSpPr>
      <p:sp>
        <p:nvSpPr>
          <p:cNvPr id="407" name="Google Shape;407;p62"/>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62"/>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09" name="Google Shape;409;p62"/>
          <p:cNvSpPr/>
          <p:nvPr>
            <p:ph idx="1" type="body"/>
          </p:nvPr>
        </p:nvSpPr>
        <p:spPr>
          <a:xfrm>
            <a:off x="4026018" y="1422360"/>
            <a:ext cx="1091965" cy="1091880"/>
          </a:xfrm>
          <a:prstGeom prst="ellipse">
            <a:avLst/>
          </a:prstGeom>
          <a:noFill/>
          <a:ln cap="flat" cmpd="sng" w="50800">
            <a:solidFill>
              <a:schemeClr val="accent2"/>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SzPts val="2340"/>
              <a:buFont typeface="Trebuchet MS"/>
              <a:buNone/>
              <a:defRPr b="1" sz="2340">
                <a:solidFill>
                  <a:schemeClr val="accent2"/>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0" name="Google Shape;410;p62"/>
          <p:cNvSpPr/>
          <p:nvPr>
            <p:ph idx="2" type="body"/>
          </p:nvPr>
        </p:nvSpPr>
        <p:spPr>
          <a:xfrm>
            <a:off x="1680072" y="1422360"/>
            <a:ext cx="1091965" cy="1091880"/>
          </a:xfrm>
          <a:prstGeom prst="ellipse">
            <a:avLst/>
          </a:prstGeom>
          <a:noFill/>
          <a:ln cap="flat" cmpd="sng" w="50800">
            <a:solidFill>
              <a:schemeClr val="accent2"/>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SzPts val="2340"/>
              <a:buFont typeface="Trebuchet MS"/>
              <a:buNone/>
              <a:defRPr b="1" sz="2340">
                <a:solidFill>
                  <a:schemeClr val="accent2"/>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1" name="Google Shape;411;p62"/>
          <p:cNvSpPr/>
          <p:nvPr>
            <p:ph idx="3" type="body"/>
          </p:nvPr>
        </p:nvSpPr>
        <p:spPr>
          <a:xfrm>
            <a:off x="6371964" y="1422360"/>
            <a:ext cx="1091965" cy="1091880"/>
          </a:xfrm>
          <a:prstGeom prst="ellipse">
            <a:avLst/>
          </a:prstGeom>
          <a:noFill/>
          <a:ln cap="flat" cmpd="sng" w="50800">
            <a:solidFill>
              <a:schemeClr val="accent2"/>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SzPts val="2340"/>
              <a:buFont typeface="Trebuchet MS"/>
              <a:buNone/>
              <a:defRPr b="1" sz="2340">
                <a:solidFill>
                  <a:schemeClr val="accent2"/>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2" name="Google Shape;412;p62"/>
          <p:cNvSpPr txBox="1"/>
          <p:nvPr>
            <p:ph idx="4" type="body"/>
          </p:nvPr>
        </p:nvSpPr>
        <p:spPr>
          <a:xfrm>
            <a:off x="3535476" y="2620328"/>
            <a:ext cx="2073762" cy="648000"/>
          </a:xfrm>
          <a:prstGeom prst="rect">
            <a:avLst/>
          </a:prstGeom>
          <a:noFill/>
          <a:ln>
            <a:noFill/>
          </a:ln>
        </p:spPr>
        <p:txBody>
          <a:bodyPr anchorCtr="0" anchor="b" bIns="0" lIns="0" spcFirstLastPara="1" rIns="0" wrap="square" tIns="0">
            <a:normAutofit/>
          </a:bodyPr>
          <a:lstStyle>
            <a:lvl1pPr indent="-228600" lvl="0" marL="457200" algn="ctr">
              <a:lnSpc>
                <a:spcPct val="100000"/>
              </a:lnSpc>
              <a:spcBef>
                <a:spcPts val="0"/>
              </a:spcBef>
              <a:spcAft>
                <a:spcPts val="0"/>
              </a:spcAft>
              <a:buSzPts val="1350"/>
              <a:buFont typeface="Trebuchet MS"/>
              <a:buNone/>
              <a:defRPr b="1">
                <a:solidFill>
                  <a:schemeClr val="accent2"/>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3" name="Google Shape;413;p62"/>
          <p:cNvSpPr txBox="1"/>
          <p:nvPr>
            <p:ph idx="5" type="body"/>
          </p:nvPr>
        </p:nvSpPr>
        <p:spPr>
          <a:xfrm>
            <a:off x="1189173" y="2620328"/>
            <a:ext cx="2073762" cy="648000"/>
          </a:xfrm>
          <a:prstGeom prst="rect">
            <a:avLst/>
          </a:prstGeom>
          <a:noFill/>
          <a:ln>
            <a:noFill/>
          </a:ln>
        </p:spPr>
        <p:txBody>
          <a:bodyPr anchorCtr="0" anchor="b" bIns="0" lIns="0" spcFirstLastPara="1" rIns="0" wrap="square" tIns="0">
            <a:normAutofit/>
          </a:bodyPr>
          <a:lstStyle>
            <a:lvl1pPr indent="-228600" lvl="0" marL="457200" algn="ctr">
              <a:lnSpc>
                <a:spcPct val="100000"/>
              </a:lnSpc>
              <a:spcBef>
                <a:spcPts val="0"/>
              </a:spcBef>
              <a:spcAft>
                <a:spcPts val="0"/>
              </a:spcAft>
              <a:buSzPts val="1350"/>
              <a:buFont typeface="Trebuchet MS"/>
              <a:buNone/>
              <a:defRPr b="1">
                <a:solidFill>
                  <a:schemeClr val="accent2"/>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4" name="Google Shape;414;p62"/>
          <p:cNvSpPr txBox="1"/>
          <p:nvPr>
            <p:ph idx="6" type="body"/>
          </p:nvPr>
        </p:nvSpPr>
        <p:spPr>
          <a:xfrm>
            <a:off x="5881065" y="2621160"/>
            <a:ext cx="2073762" cy="648000"/>
          </a:xfrm>
          <a:prstGeom prst="rect">
            <a:avLst/>
          </a:prstGeom>
          <a:noFill/>
          <a:ln>
            <a:noFill/>
          </a:ln>
        </p:spPr>
        <p:txBody>
          <a:bodyPr anchorCtr="0" anchor="b" bIns="0" lIns="0" spcFirstLastPara="1" rIns="0" wrap="square" tIns="0">
            <a:normAutofit/>
          </a:bodyPr>
          <a:lstStyle>
            <a:lvl1pPr indent="-228600" lvl="0" marL="457200" algn="ctr">
              <a:lnSpc>
                <a:spcPct val="100000"/>
              </a:lnSpc>
              <a:spcBef>
                <a:spcPts val="0"/>
              </a:spcBef>
              <a:spcAft>
                <a:spcPts val="0"/>
              </a:spcAft>
              <a:buSzPts val="1350"/>
              <a:buFont typeface="Trebuchet MS"/>
              <a:buNone/>
              <a:defRPr b="1">
                <a:solidFill>
                  <a:schemeClr val="accent2"/>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5" name="Google Shape;415;p62"/>
          <p:cNvSpPr txBox="1"/>
          <p:nvPr>
            <p:ph idx="7" type="body"/>
          </p:nvPr>
        </p:nvSpPr>
        <p:spPr>
          <a:xfrm>
            <a:off x="1189173" y="3402000"/>
            <a:ext cx="2073762" cy="1022217"/>
          </a:xfrm>
          <a:prstGeom prst="rect">
            <a:avLst/>
          </a:prstGeom>
          <a:noFill/>
          <a:ln>
            <a:noFill/>
          </a:ln>
        </p:spPr>
        <p:txBody>
          <a:bodyPr anchorCtr="0" anchor="t" bIns="0" lIns="0" spcFirstLastPara="1" rIns="0" wrap="square" tIns="0">
            <a:normAutofit/>
          </a:bodyPr>
          <a:lstStyle>
            <a:lvl1pPr indent="-228600" lvl="0" marL="457200" algn="ctr">
              <a:lnSpc>
                <a:spcPct val="100000"/>
              </a:lnSpc>
              <a:spcBef>
                <a:spcPts val="0"/>
              </a:spcBef>
              <a:spcAft>
                <a:spcPts val="0"/>
              </a:spcAft>
              <a:buSzPts val="900"/>
              <a:buFont typeface="Trebuchet MS"/>
              <a:buNone/>
              <a:defRPr b="0" sz="90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6" name="Google Shape;416;p62"/>
          <p:cNvSpPr txBox="1"/>
          <p:nvPr>
            <p:ph idx="8" type="body"/>
          </p:nvPr>
        </p:nvSpPr>
        <p:spPr>
          <a:xfrm>
            <a:off x="3535116" y="3401999"/>
            <a:ext cx="2073762" cy="1022217"/>
          </a:xfrm>
          <a:prstGeom prst="rect">
            <a:avLst/>
          </a:prstGeom>
          <a:noFill/>
          <a:ln>
            <a:noFill/>
          </a:ln>
        </p:spPr>
        <p:txBody>
          <a:bodyPr anchorCtr="0" anchor="t" bIns="0" lIns="0" spcFirstLastPara="1" rIns="0" wrap="square" tIns="0">
            <a:normAutofit/>
          </a:bodyPr>
          <a:lstStyle>
            <a:lvl1pPr indent="-228600" lvl="0" marL="457200" algn="ctr">
              <a:lnSpc>
                <a:spcPct val="100000"/>
              </a:lnSpc>
              <a:spcBef>
                <a:spcPts val="0"/>
              </a:spcBef>
              <a:spcAft>
                <a:spcPts val="0"/>
              </a:spcAft>
              <a:buSzPts val="900"/>
              <a:buFont typeface="Trebuchet MS"/>
              <a:buNone/>
              <a:defRPr b="0" sz="90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7" name="Google Shape;417;p62"/>
          <p:cNvSpPr txBox="1"/>
          <p:nvPr>
            <p:ph idx="9" type="body"/>
          </p:nvPr>
        </p:nvSpPr>
        <p:spPr>
          <a:xfrm>
            <a:off x="5881059" y="3401999"/>
            <a:ext cx="2073762" cy="1022217"/>
          </a:xfrm>
          <a:prstGeom prst="rect">
            <a:avLst/>
          </a:prstGeom>
          <a:noFill/>
          <a:ln>
            <a:noFill/>
          </a:ln>
        </p:spPr>
        <p:txBody>
          <a:bodyPr anchorCtr="0" anchor="t" bIns="0" lIns="0" spcFirstLastPara="1" rIns="0" wrap="square" tIns="0">
            <a:normAutofit/>
          </a:bodyPr>
          <a:lstStyle>
            <a:lvl1pPr indent="-228600" lvl="0" marL="457200" algn="ctr">
              <a:lnSpc>
                <a:spcPct val="100000"/>
              </a:lnSpc>
              <a:spcBef>
                <a:spcPts val="0"/>
              </a:spcBef>
              <a:spcAft>
                <a:spcPts val="0"/>
              </a:spcAft>
              <a:buSzPts val="900"/>
              <a:buFont typeface="Trebuchet MS"/>
              <a:buNone/>
              <a:defRPr b="0" sz="90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370">
          <p15:clr>
            <a:srgbClr val="FBAE40"/>
          </p15:clr>
        </p15:guide>
        <p15:guide id="2" orient="horz" pos="4229">
          <p15:clr>
            <a:srgbClr val="FBAE40"/>
          </p15:clr>
        </p15:guide>
        <p15:guide id="3" orient="horz" pos="4388">
          <p15:clr>
            <a:srgbClr val="FBAE40"/>
          </p15:clr>
        </p15:guide>
        <p15:guide id="4" orient="horz" pos="5499">
          <p15:clr>
            <a:srgbClr val="FBAE40"/>
          </p15:clr>
        </p15:guide>
        <p15:guide id="5" orient="horz" pos="5703">
          <p15:clr>
            <a:srgbClr val="FBAE40"/>
          </p15:clr>
        </p15:guide>
        <p15:guide id="6" pos="1987">
          <p15:clr>
            <a:srgbClr val="FBAE40"/>
          </p15:clr>
        </p15:guide>
        <p15:guide id="7" pos="5480">
          <p15:clr>
            <a:srgbClr val="FBAE40"/>
          </p15:clr>
        </p15:guide>
        <p15:guide id="8" pos="5934">
          <p15:clr>
            <a:srgbClr val="FBAE40"/>
          </p15:clr>
        </p15:guide>
        <p15:guide id="9" pos="9426">
          <p15:clr>
            <a:srgbClr val="FBAE40"/>
          </p15:clr>
        </p15:guide>
        <p15:guide id="10" pos="9880">
          <p15:clr>
            <a:srgbClr val="FBAE40"/>
          </p15:clr>
        </p15:guide>
        <p15:guide id="11" pos="1337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with description">
  <p:cSld name="4 items with description">
    <p:spTree>
      <p:nvGrpSpPr>
        <p:cNvPr id="418" name="Shape 418"/>
        <p:cNvGrpSpPr/>
        <p:nvPr/>
      </p:nvGrpSpPr>
      <p:grpSpPr>
        <a:xfrm>
          <a:off x="0" y="0"/>
          <a:ext cx="0" cy="0"/>
          <a:chOff x="0" y="0"/>
          <a:chExt cx="0" cy="0"/>
        </a:xfrm>
      </p:grpSpPr>
      <p:sp>
        <p:nvSpPr>
          <p:cNvPr id="419" name="Google Shape;419;p63"/>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63"/>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21" name="Google Shape;421;p63"/>
          <p:cNvSpPr/>
          <p:nvPr>
            <p:ph idx="1" type="body"/>
          </p:nvPr>
        </p:nvSpPr>
        <p:spPr>
          <a:xfrm>
            <a:off x="419544" y="1193940"/>
            <a:ext cx="2068902" cy="659340"/>
          </a:xfrm>
          <a:prstGeom prst="homePlate">
            <a:avLst>
              <a:gd fmla="val 17111" name="adj"/>
            </a:avLst>
          </a:prstGeom>
          <a:noFill/>
          <a:ln cap="sq" cmpd="sng" w="50800">
            <a:solidFill>
              <a:schemeClr val="accent2"/>
            </a:solidFill>
            <a:prstDash val="solid"/>
            <a:miter lim="800000"/>
            <a:headEnd len="sm" w="sm" type="none"/>
            <a:tailEnd len="sm" w="sm" type="none"/>
          </a:ln>
        </p:spPr>
        <p:txBody>
          <a:bodyPr anchorCtr="0" anchor="ctr" bIns="0" lIns="1980000" spcFirstLastPara="1" rIns="0" wrap="square" tIns="0">
            <a:normAutofit/>
          </a:bodyPr>
          <a:lstStyle>
            <a:lvl1pPr indent="-228600" lvl="0" marL="457200" algn="l">
              <a:lnSpc>
                <a:spcPct val="90000"/>
              </a:lnSpc>
              <a:spcBef>
                <a:spcPts val="0"/>
              </a:spcBef>
              <a:spcAft>
                <a:spcPts val="0"/>
              </a:spcAft>
              <a:buSzPts val="1440"/>
              <a:buFont typeface="Trebuchet MS"/>
              <a:buNone/>
              <a:defRPr b="1" sz="144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2" name="Google Shape;422;p63"/>
          <p:cNvSpPr/>
          <p:nvPr>
            <p:ph idx="2" type="pic"/>
          </p:nvPr>
        </p:nvSpPr>
        <p:spPr>
          <a:xfrm>
            <a:off x="573456" y="1313010"/>
            <a:ext cx="421233" cy="421200"/>
          </a:xfrm>
          <a:prstGeom prst="rect">
            <a:avLst/>
          </a:prstGeom>
          <a:noFill/>
          <a:ln>
            <a:noFill/>
          </a:ln>
        </p:spPr>
      </p:sp>
      <p:sp>
        <p:nvSpPr>
          <p:cNvPr id="423" name="Google Shape;423;p63"/>
          <p:cNvSpPr/>
          <p:nvPr>
            <p:ph idx="3" type="body"/>
          </p:nvPr>
        </p:nvSpPr>
        <p:spPr>
          <a:xfrm>
            <a:off x="419544" y="2009340"/>
            <a:ext cx="2068902" cy="659340"/>
          </a:xfrm>
          <a:prstGeom prst="homePlate">
            <a:avLst>
              <a:gd fmla="val 17111" name="adj"/>
            </a:avLst>
          </a:prstGeom>
          <a:noFill/>
          <a:ln cap="sq" cmpd="sng" w="50800">
            <a:solidFill>
              <a:schemeClr val="accent2"/>
            </a:solidFill>
            <a:prstDash val="solid"/>
            <a:miter lim="800000"/>
            <a:headEnd len="sm" w="sm" type="none"/>
            <a:tailEnd len="sm" w="sm" type="none"/>
          </a:ln>
        </p:spPr>
        <p:txBody>
          <a:bodyPr anchorCtr="0" anchor="ctr" bIns="0" lIns="1980000" spcFirstLastPara="1" rIns="0" wrap="square" tIns="0">
            <a:normAutofit/>
          </a:bodyPr>
          <a:lstStyle>
            <a:lvl1pPr indent="-228600" lvl="0" marL="457200" algn="l">
              <a:lnSpc>
                <a:spcPct val="90000"/>
              </a:lnSpc>
              <a:spcBef>
                <a:spcPts val="0"/>
              </a:spcBef>
              <a:spcAft>
                <a:spcPts val="0"/>
              </a:spcAft>
              <a:buSzPts val="1440"/>
              <a:buFont typeface="Trebuchet MS"/>
              <a:buNone/>
              <a:defRPr b="1" sz="144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4" name="Google Shape;424;p63"/>
          <p:cNvSpPr/>
          <p:nvPr>
            <p:ph idx="4" type="pic"/>
          </p:nvPr>
        </p:nvSpPr>
        <p:spPr>
          <a:xfrm>
            <a:off x="573456" y="2128410"/>
            <a:ext cx="421233" cy="421200"/>
          </a:xfrm>
          <a:prstGeom prst="rect">
            <a:avLst/>
          </a:prstGeom>
          <a:noFill/>
          <a:ln>
            <a:noFill/>
          </a:ln>
        </p:spPr>
      </p:sp>
      <p:sp>
        <p:nvSpPr>
          <p:cNvPr id="425" name="Google Shape;425;p63"/>
          <p:cNvSpPr/>
          <p:nvPr>
            <p:ph idx="5" type="body"/>
          </p:nvPr>
        </p:nvSpPr>
        <p:spPr>
          <a:xfrm>
            <a:off x="419544" y="2824740"/>
            <a:ext cx="2068902" cy="659340"/>
          </a:xfrm>
          <a:prstGeom prst="homePlate">
            <a:avLst>
              <a:gd fmla="val 17111" name="adj"/>
            </a:avLst>
          </a:prstGeom>
          <a:noFill/>
          <a:ln cap="sq" cmpd="sng" w="50800">
            <a:solidFill>
              <a:schemeClr val="accent2"/>
            </a:solidFill>
            <a:prstDash val="solid"/>
            <a:miter lim="800000"/>
            <a:headEnd len="sm" w="sm" type="none"/>
            <a:tailEnd len="sm" w="sm" type="none"/>
          </a:ln>
        </p:spPr>
        <p:txBody>
          <a:bodyPr anchorCtr="0" anchor="ctr" bIns="0" lIns="1980000" spcFirstLastPara="1" rIns="0" wrap="square" tIns="0">
            <a:normAutofit/>
          </a:bodyPr>
          <a:lstStyle>
            <a:lvl1pPr indent="-228600" lvl="0" marL="457200" algn="l">
              <a:lnSpc>
                <a:spcPct val="90000"/>
              </a:lnSpc>
              <a:spcBef>
                <a:spcPts val="0"/>
              </a:spcBef>
              <a:spcAft>
                <a:spcPts val="0"/>
              </a:spcAft>
              <a:buSzPts val="1440"/>
              <a:buFont typeface="Trebuchet MS"/>
              <a:buNone/>
              <a:defRPr b="1" sz="144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6" name="Google Shape;426;p63"/>
          <p:cNvSpPr/>
          <p:nvPr>
            <p:ph idx="6" type="pic"/>
          </p:nvPr>
        </p:nvSpPr>
        <p:spPr>
          <a:xfrm>
            <a:off x="557255" y="2943810"/>
            <a:ext cx="421233" cy="421200"/>
          </a:xfrm>
          <a:prstGeom prst="rect">
            <a:avLst/>
          </a:prstGeom>
          <a:noFill/>
          <a:ln>
            <a:noFill/>
          </a:ln>
        </p:spPr>
      </p:sp>
      <p:sp>
        <p:nvSpPr>
          <p:cNvPr id="427" name="Google Shape;427;p63"/>
          <p:cNvSpPr/>
          <p:nvPr>
            <p:ph idx="7" type="body"/>
          </p:nvPr>
        </p:nvSpPr>
        <p:spPr>
          <a:xfrm>
            <a:off x="419544" y="3640140"/>
            <a:ext cx="2068902" cy="659340"/>
          </a:xfrm>
          <a:prstGeom prst="homePlate">
            <a:avLst>
              <a:gd fmla="val 17111" name="adj"/>
            </a:avLst>
          </a:prstGeom>
          <a:noFill/>
          <a:ln cap="sq" cmpd="sng" w="50800">
            <a:solidFill>
              <a:schemeClr val="accent2"/>
            </a:solidFill>
            <a:prstDash val="solid"/>
            <a:miter lim="800000"/>
            <a:headEnd len="sm" w="sm" type="none"/>
            <a:tailEnd len="sm" w="sm" type="none"/>
          </a:ln>
        </p:spPr>
        <p:txBody>
          <a:bodyPr anchorCtr="0" anchor="ctr" bIns="0" lIns="1980000" spcFirstLastPara="1" rIns="0" wrap="square" tIns="0">
            <a:normAutofit/>
          </a:bodyPr>
          <a:lstStyle>
            <a:lvl1pPr indent="-228600" lvl="0" marL="457200" algn="l">
              <a:lnSpc>
                <a:spcPct val="90000"/>
              </a:lnSpc>
              <a:spcBef>
                <a:spcPts val="0"/>
              </a:spcBef>
              <a:spcAft>
                <a:spcPts val="0"/>
              </a:spcAft>
              <a:buSzPts val="1440"/>
              <a:buFont typeface="Trebuchet MS"/>
              <a:buNone/>
              <a:defRPr b="1" sz="144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8" name="Google Shape;428;p63"/>
          <p:cNvSpPr/>
          <p:nvPr>
            <p:ph idx="8" type="pic"/>
          </p:nvPr>
        </p:nvSpPr>
        <p:spPr>
          <a:xfrm>
            <a:off x="573456" y="3759210"/>
            <a:ext cx="421233" cy="421200"/>
          </a:xfrm>
          <a:prstGeom prst="rect">
            <a:avLst/>
          </a:prstGeom>
          <a:noFill/>
          <a:ln>
            <a:noFill/>
          </a:ln>
        </p:spPr>
      </p:sp>
      <p:sp>
        <p:nvSpPr>
          <p:cNvPr id="429" name="Google Shape;429;p63"/>
          <p:cNvSpPr txBox="1"/>
          <p:nvPr>
            <p:ph idx="9" type="body"/>
          </p:nvPr>
        </p:nvSpPr>
        <p:spPr>
          <a:xfrm>
            <a:off x="2835222" y="1194435"/>
            <a:ext cx="5895037" cy="659340"/>
          </a:xfrm>
          <a:prstGeom prst="rect">
            <a:avLst/>
          </a:prstGeom>
          <a:noFill/>
          <a:ln>
            <a:noFill/>
          </a:ln>
        </p:spPr>
        <p:txBody>
          <a:bodyPr anchorCtr="0" anchor="ctr" bIns="0" lIns="0" spcFirstLastPara="1" rIns="0" wrap="square" tIns="0">
            <a:normAutofit/>
          </a:bodyPr>
          <a:lstStyle>
            <a:lvl1pPr indent="-228600" lvl="0" marL="457200" algn="l">
              <a:lnSpc>
                <a:spcPct val="120000"/>
              </a:lnSpc>
              <a:spcBef>
                <a:spcPts val="0"/>
              </a:spcBef>
              <a:spcAft>
                <a:spcPts val="0"/>
              </a:spcAft>
              <a:buSzPts val="1350"/>
              <a:buFont typeface="Trebuchet MS"/>
              <a:buNone/>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0" name="Google Shape;430;p63"/>
          <p:cNvSpPr txBox="1"/>
          <p:nvPr>
            <p:ph idx="13" type="body"/>
          </p:nvPr>
        </p:nvSpPr>
        <p:spPr>
          <a:xfrm>
            <a:off x="2835221" y="2008800"/>
            <a:ext cx="5895037" cy="659340"/>
          </a:xfrm>
          <a:prstGeom prst="rect">
            <a:avLst/>
          </a:prstGeom>
          <a:noFill/>
          <a:ln>
            <a:noFill/>
          </a:ln>
        </p:spPr>
        <p:txBody>
          <a:bodyPr anchorCtr="0" anchor="ctr" bIns="0" lIns="0" spcFirstLastPara="1" rIns="0" wrap="square" tIns="0">
            <a:normAutofit/>
          </a:bodyPr>
          <a:lstStyle>
            <a:lvl1pPr indent="-228600" lvl="0" marL="457200" algn="l">
              <a:lnSpc>
                <a:spcPct val="120000"/>
              </a:lnSpc>
              <a:spcBef>
                <a:spcPts val="0"/>
              </a:spcBef>
              <a:spcAft>
                <a:spcPts val="0"/>
              </a:spcAft>
              <a:buSzPts val="1350"/>
              <a:buFont typeface="Trebuchet MS"/>
              <a:buNone/>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1" name="Google Shape;431;p63"/>
          <p:cNvSpPr txBox="1"/>
          <p:nvPr>
            <p:ph idx="14" type="body"/>
          </p:nvPr>
        </p:nvSpPr>
        <p:spPr>
          <a:xfrm>
            <a:off x="2835222" y="2825280"/>
            <a:ext cx="5895037" cy="659340"/>
          </a:xfrm>
          <a:prstGeom prst="rect">
            <a:avLst/>
          </a:prstGeom>
          <a:noFill/>
          <a:ln>
            <a:noFill/>
          </a:ln>
        </p:spPr>
        <p:txBody>
          <a:bodyPr anchorCtr="0" anchor="ctr" bIns="0" lIns="0" spcFirstLastPara="1" rIns="0" wrap="square" tIns="0">
            <a:normAutofit/>
          </a:bodyPr>
          <a:lstStyle>
            <a:lvl1pPr indent="-228600" lvl="0" marL="457200" algn="l">
              <a:lnSpc>
                <a:spcPct val="120000"/>
              </a:lnSpc>
              <a:spcBef>
                <a:spcPts val="0"/>
              </a:spcBef>
              <a:spcAft>
                <a:spcPts val="0"/>
              </a:spcAft>
              <a:buSzPts val="1350"/>
              <a:buFont typeface="Trebuchet MS"/>
              <a:buNone/>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2" name="Google Shape;432;p63"/>
          <p:cNvSpPr txBox="1"/>
          <p:nvPr>
            <p:ph idx="15" type="body"/>
          </p:nvPr>
        </p:nvSpPr>
        <p:spPr>
          <a:xfrm>
            <a:off x="2835222" y="3640140"/>
            <a:ext cx="5895037" cy="659340"/>
          </a:xfrm>
          <a:prstGeom prst="rect">
            <a:avLst/>
          </a:prstGeom>
          <a:noFill/>
          <a:ln>
            <a:noFill/>
          </a:ln>
        </p:spPr>
        <p:txBody>
          <a:bodyPr anchorCtr="0" anchor="ctr" bIns="0" lIns="0" spcFirstLastPara="1" rIns="0" wrap="square" tIns="0">
            <a:normAutofit/>
          </a:bodyPr>
          <a:lstStyle>
            <a:lvl1pPr indent="-228600" lvl="0" marL="457200" algn="l">
              <a:lnSpc>
                <a:spcPct val="120000"/>
              </a:lnSpc>
              <a:spcBef>
                <a:spcPts val="0"/>
              </a:spcBef>
              <a:spcAft>
                <a:spcPts val="0"/>
              </a:spcAft>
              <a:buSzPts val="1350"/>
              <a:buFont typeface="Trebuchet MS"/>
              <a:buNone/>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pos="475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cons with description">
  <p:cSld name="6 icons with description">
    <p:spTree>
      <p:nvGrpSpPr>
        <p:cNvPr id="433" name="Shape 433"/>
        <p:cNvGrpSpPr/>
        <p:nvPr/>
      </p:nvGrpSpPr>
      <p:grpSpPr>
        <a:xfrm>
          <a:off x="0" y="0"/>
          <a:ext cx="0" cy="0"/>
          <a:chOff x="0" y="0"/>
          <a:chExt cx="0" cy="0"/>
        </a:xfrm>
      </p:grpSpPr>
      <p:sp>
        <p:nvSpPr>
          <p:cNvPr id="434" name="Google Shape;434;p64"/>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27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5" name="Google Shape;435;p64"/>
          <p:cNvSpPr/>
          <p:nvPr>
            <p:ph idx="2" type="pic"/>
          </p:nvPr>
        </p:nvSpPr>
        <p:spPr>
          <a:xfrm>
            <a:off x="2297339" y="1194435"/>
            <a:ext cx="526541" cy="526500"/>
          </a:xfrm>
          <a:prstGeom prst="rect">
            <a:avLst/>
          </a:prstGeom>
          <a:noFill/>
          <a:ln>
            <a:noFill/>
          </a:ln>
        </p:spPr>
      </p:sp>
      <p:sp>
        <p:nvSpPr>
          <p:cNvPr id="436" name="Google Shape;436;p64"/>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37" name="Google Shape;437;p64"/>
          <p:cNvSpPr/>
          <p:nvPr>
            <p:ph idx="3" type="pic"/>
          </p:nvPr>
        </p:nvSpPr>
        <p:spPr>
          <a:xfrm>
            <a:off x="4308729" y="1194435"/>
            <a:ext cx="526541" cy="526500"/>
          </a:xfrm>
          <a:prstGeom prst="rect">
            <a:avLst/>
          </a:prstGeom>
          <a:noFill/>
          <a:ln>
            <a:noFill/>
          </a:ln>
        </p:spPr>
      </p:sp>
      <p:sp>
        <p:nvSpPr>
          <p:cNvPr id="438" name="Google Shape;438;p64"/>
          <p:cNvSpPr/>
          <p:nvPr>
            <p:ph idx="4" type="pic"/>
          </p:nvPr>
        </p:nvSpPr>
        <p:spPr>
          <a:xfrm>
            <a:off x="6320118" y="1194435"/>
            <a:ext cx="526541" cy="526500"/>
          </a:xfrm>
          <a:prstGeom prst="rect">
            <a:avLst/>
          </a:prstGeom>
          <a:noFill/>
          <a:ln>
            <a:noFill/>
          </a:ln>
        </p:spPr>
      </p:sp>
      <p:sp>
        <p:nvSpPr>
          <p:cNvPr id="439" name="Google Shape;439;p64"/>
          <p:cNvSpPr txBox="1"/>
          <p:nvPr>
            <p:ph idx="1" type="body"/>
          </p:nvPr>
        </p:nvSpPr>
        <p:spPr>
          <a:xfrm>
            <a:off x="3761937" y="1911600"/>
            <a:ext cx="1620126" cy="708728"/>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900"/>
              <a:buFont typeface="Trebuchet MS"/>
              <a:buNone/>
              <a:defRPr b="1" sz="90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0" name="Google Shape;440;p64"/>
          <p:cNvSpPr txBox="1"/>
          <p:nvPr>
            <p:ph idx="5" type="body"/>
          </p:nvPr>
        </p:nvSpPr>
        <p:spPr>
          <a:xfrm>
            <a:off x="1750547" y="1911600"/>
            <a:ext cx="1620126" cy="708728"/>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900"/>
              <a:buFont typeface="Trebuchet MS"/>
              <a:buNone/>
              <a:defRPr b="1" sz="90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1" name="Google Shape;441;p64"/>
          <p:cNvSpPr txBox="1"/>
          <p:nvPr>
            <p:ph idx="6" type="body"/>
          </p:nvPr>
        </p:nvSpPr>
        <p:spPr>
          <a:xfrm>
            <a:off x="5773327" y="1911600"/>
            <a:ext cx="1620126" cy="708728"/>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900"/>
              <a:buFont typeface="Trebuchet MS"/>
              <a:buNone/>
              <a:defRPr b="1" sz="90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2" name="Google Shape;442;p64"/>
          <p:cNvSpPr/>
          <p:nvPr>
            <p:ph idx="7" type="pic"/>
          </p:nvPr>
        </p:nvSpPr>
        <p:spPr>
          <a:xfrm>
            <a:off x="2297339" y="2810993"/>
            <a:ext cx="526541" cy="526500"/>
          </a:xfrm>
          <a:prstGeom prst="rect">
            <a:avLst/>
          </a:prstGeom>
          <a:noFill/>
          <a:ln>
            <a:noFill/>
          </a:ln>
        </p:spPr>
      </p:sp>
      <p:sp>
        <p:nvSpPr>
          <p:cNvPr id="443" name="Google Shape;443;p64"/>
          <p:cNvSpPr/>
          <p:nvPr>
            <p:ph idx="8" type="pic"/>
          </p:nvPr>
        </p:nvSpPr>
        <p:spPr>
          <a:xfrm>
            <a:off x="4308729" y="2810993"/>
            <a:ext cx="526541" cy="526500"/>
          </a:xfrm>
          <a:prstGeom prst="rect">
            <a:avLst/>
          </a:prstGeom>
          <a:noFill/>
          <a:ln>
            <a:noFill/>
          </a:ln>
        </p:spPr>
      </p:sp>
      <p:sp>
        <p:nvSpPr>
          <p:cNvPr id="444" name="Google Shape;444;p64"/>
          <p:cNvSpPr/>
          <p:nvPr>
            <p:ph idx="9" type="pic"/>
          </p:nvPr>
        </p:nvSpPr>
        <p:spPr>
          <a:xfrm>
            <a:off x="6320118" y="2810993"/>
            <a:ext cx="526541" cy="526500"/>
          </a:xfrm>
          <a:prstGeom prst="rect">
            <a:avLst/>
          </a:prstGeom>
          <a:noFill/>
          <a:ln>
            <a:noFill/>
          </a:ln>
        </p:spPr>
      </p:sp>
      <p:sp>
        <p:nvSpPr>
          <p:cNvPr id="445" name="Google Shape;445;p64"/>
          <p:cNvSpPr txBox="1"/>
          <p:nvPr>
            <p:ph idx="13" type="body"/>
          </p:nvPr>
        </p:nvSpPr>
        <p:spPr>
          <a:xfrm>
            <a:off x="3761937" y="3528157"/>
            <a:ext cx="1620126" cy="708728"/>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900"/>
              <a:buFont typeface="Trebuchet MS"/>
              <a:buNone/>
              <a:defRPr b="1" sz="90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6" name="Google Shape;446;p64"/>
          <p:cNvSpPr txBox="1"/>
          <p:nvPr>
            <p:ph idx="14" type="body"/>
          </p:nvPr>
        </p:nvSpPr>
        <p:spPr>
          <a:xfrm>
            <a:off x="1750547" y="3528157"/>
            <a:ext cx="1620126" cy="708728"/>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900"/>
              <a:buFont typeface="Trebuchet MS"/>
              <a:buNone/>
              <a:defRPr b="1" sz="90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7" name="Google Shape;447;p64"/>
          <p:cNvSpPr txBox="1"/>
          <p:nvPr>
            <p:ph idx="15" type="body"/>
          </p:nvPr>
        </p:nvSpPr>
        <p:spPr>
          <a:xfrm>
            <a:off x="5773327" y="3528157"/>
            <a:ext cx="1620126" cy="708728"/>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900"/>
              <a:buFont typeface="Trebuchet MS"/>
              <a:buNone/>
              <a:defRPr b="1" sz="90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891">
          <p15:clr>
            <a:srgbClr val="FBAE40"/>
          </p15:clr>
        </p15:guide>
        <p15:guide id="2" orient="horz" pos="3209">
          <p15:clr>
            <a:srgbClr val="FBAE40"/>
          </p15:clr>
        </p15:guide>
        <p15:guide id="3" orient="horz" pos="4411">
          <p15:clr>
            <a:srgbClr val="FBAE40"/>
          </p15:clr>
        </p15:guide>
        <p15:guide id="4" orient="horz" pos="4706">
          <p15:clr>
            <a:srgbClr val="FBAE40"/>
          </p15:clr>
        </p15:guide>
        <p15:guide id="5" orient="horz" pos="5613">
          <p15:clr>
            <a:srgbClr val="FBAE40"/>
          </p15:clr>
        </p15:guide>
        <p15:guide id="6" orient="horz" pos="5908">
          <p15:clr>
            <a:srgbClr val="FBAE40"/>
          </p15:clr>
        </p15:guide>
        <p15:guide id="7" pos="2940">
          <p15:clr>
            <a:srgbClr val="FBAE40"/>
          </p15:clr>
        </p15:guide>
        <p15:guide id="8" pos="5662">
          <p15:clr>
            <a:srgbClr val="FBAE40"/>
          </p15:clr>
        </p15:guide>
        <p15:guide id="9" pos="6319">
          <p15:clr>
            <a:srgbClr val="FBAE40"/>
          </p15:clr>
        </p15:guide>
        <p15:guide id="10" pos="9041">
          <p15:clr>
            <a:srgbClr val="FBAE40"/>
          </p15:clr>
        </p15:guide>
        <p15:guide id="11" pos="9698">
          <p15:clr>
            <a:srgbClr val="FBAE40"/>
          </p15:clr>
        </p15:guide>
        <p15:guide id="12" pos="1244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elve icons with description">
  <p:cSld name="Twelve icons with description">
    <p:spTree>
      <p:nvGrpSpPr>
        <p:cNvPr id="448" name="Shape 448"/>
        <p:cNvGrpSpPr/>
        <p:nvPr/>
      </p:nvGrpSpPr>
      <p:grpSpPr>
        <a:xfrm>
          <a:off x="0" y="0"/>
          <a:ext cx="0" cy="0"/>
          <a:chOff x="0" y="0"/>
          <a:chExt cx="0" cy="0"/>
        </a:xfrm>
      </p:grpSpPr>
      <p:sp>
        <p:nvSpPr>
          <p:cNvPr id="449" name="Google Shape;449;p65"/>
          <p:cNvSpPr txBox="1"/>
          <p:nvPr>
            <p:ph idx="1" type="body"/>
          </p:nvPr>
        </p:nvSpPr>
        <p:spPr>
          <a:xfrm>
            <a:off x="425346" y="1296616"/>
            <a:ext cx="1903500" cy="3042450"/>
          </a:xfrm>
          <a:prstGeom prst="rect">
            <a:avLst/>
          </a:prstGeom>
          <a:noFill/>
          <a:ln cap="flat" cmpd="sng" w="38100">
            <a:solidFill>
              <a:schemeClr val="accent2"/>
            </a:solidFill>
            <a:prstDash val="solid"/>
            <a:round/>
            <a:headEnd len="sm" w="sm" type="none"/>
            <a:tailEnd len="sm" w="sm" type="none"/>
          </a:ln>
        </p:spPr>
        <p:txBody>
          <a:bodyPr anchorCtr="0" anchor="t" bIns="0" lIns="0" spcFirstLastPara="1" rIns="0" wrap="square" tIns="0">
            <a:no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0" name="Google Shape;450;p65"/>
          <p:cNvSpPr/>
          <p:nvPr>
            <p:ph idx="2" type="body"/>
          </p:nvPr>
        </p:nvSpPr>
        <p:spPr>
          <a:xfrm>
            <a:off x="2325366" y="2787687"/>
            <a:ext cx="419850" cy="59431"/>
          </a:xfrm>
          <a:prstGeom prst="rightArrow">
            <a:avLst>
              <a:gd fmla="val 17946" name="adj1"/>
              <a:gd fmla="val 100084" name="adj2"/>
            </a:avLst>
          </a:prstGeom>
          <a:solidFill>
            <a:schemeClr val="accent2"/>
          </a:solid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1" name="Google Shape;451;p65"/>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27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p65"/>
          <p:cNvSpPr/>
          <p:nvPr>
            <p:ph idx="3" type="pic"/>
          </p:nvPr>
        </p:nvSpPr>
        <p:spPr>
          <a:xfrm>
            <a:off x="3087352" y="1296616"/>
            <a:ext cx="526500" cy="526500"/>
          </a:xfrm>
          <a:prstGeom prst="rect">
            <a:avLst/>
          </a:prstGeom>
          <a:noFill/>
          <a:ln>
            <a:noFill/>
          </a:ln>
        </p:spPr>
      </p:sp>
      <p:sp>
        <p:nvSpPr>
          <p:cNvPr id="453" name="Google Shape;453;p65"/>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54" name="Google Shape;454;p65"/>
          <p:cNvSpPr/>
          <p:nvPr>
            <p:ph idx="4" type="pic"/>
          </p:nvPr>
        </p:nvSpPr>
        <p:spPr>
          <a:xfrm>
            <a:off x="5098741" y="1296616"/>
            <a:ext cx="526500" cy="526500"/>
          </a:xfrm>
          <a:prstGeom prst="rect">
            <a:avLst/>
          </a:prstGeom>
          <a:noFill/>
          <a:ln>
            <a:noFill/>
          </a:ln>
        </p:spPr>
      </p:sp>
      <p:sp>
        <p:nvSpPr>
          <p:cNvPr id="455" name="Google Shape;455;p65"/>
          <p:cNvSpPr/>
          <p:nvPr>
            <p:ph idx="5" type="pic"/>
          </p:nvPr>
        </p:nvSpPr>
        <p:spPr>
          <a:xfrm>
            <a:off x="7110131" y="1296616"/>
            <a:ext cx="526500" cy="526500"/>
          </a:xfrm>
          <a:prstGeom prst="rect">
            <a:avLst/>
          </a:prstGeom>
          <a:noFill/>
          <a:ln>
            <a:noFill/>
          </a:ln>
        </p:spPr>
      </p:sp>
      <p:sp>
        <p:nvSpPr>
          <p:cNvPr id="456" name="Google Shape;456;p65"/>
          <p:cNvSpPr txBox="1"/>
          <p:nvPr>
            <p:ph idx="6" type="body"/>
          </p:nvPr>
        </p:nvSpPr>
        <p:spPr>
          <a:xfrm>
            <a:off x="5098742" y="2013781"/>
            <a:ext cx="1620126" cy="70872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7" name="Google Shape;457;p65"/>
          <p:cNvSpPr txBox="1"/>
          <p:nvPr>
            <p:ph idx="7" type="body"/>
          </p:nvPr>
        </p:nvSpPr>
        <p:spPr>
          <a:xfrm>
            <a:off x="3087352" y="2013781"/>
            <a:ext cx="1620126" cy="70872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8" name="Google Shape;458;p65"/>
          <p:cNvSpPr txBox="1"/>
          <p:nvPr>
            <p:ph idx="8" type="body"/>
          </p:nvPr>
        </p:nvSpPr>
        <p:spPr>
          <a:xfrm>
            <a:off x="7110132" y="2013781"/>
            <a:ext cx="1620126" cy="70872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9" name="Google Shape;459;p65"/>
          <p:cNvSpPr/>
          <p:nvPr>
            <p:ph idx="9" type="pic"/>
          </p:nvPr>
        </p:nvSpPr>
        <p:spPr>
          <a:xfrm>
            <a:off x="3087352" y="2912881"/>
            <a:ext cx="526500" cy="526500"/>
          </a:xfrm>
          <a:prstGeom prst="rect">
            <a:avLst/>
          </a:prstGeom>
          <a:noFill/>
          <a:ln>
            <a:noFill/>
          </a:ln>
        </p:spPr>
      </p:sp>
      <p:sp>
        <p:nvSpPr>
          <p:cNvPr id="460" name="Google Shape;460;p65"/>
          <p:cNvSpPr/>
          <p:nvPr>
            <p:ph idx="13" type="pic"/>
          </p:nvPr>
        </p:nvSpPr>
        <p:spPr>
          <a:xfrm>
            <a:off x="5098741" y="2912881"/>
            <a:ext cx="526500" cy="526500"/>
          </a:xfrm>
          <a:prstGeom prst="rect">
            <a:avLst/>
          </a:prstGeom>
          <a:noFill/>
          <a:ln>
            <a:noFill/>
          </a:ln>
        </p:spPr>
      </p:sp>
      <p:sp>
        <p:nvSpPr>
          <p:cNvPr id="461" name="Google Shape;461;p65"/>
          <p:cNvSpPr/>
          <p:nvPr>
            <p:ph idx="14" type="pic"/>
          </p:nvPr>
        </p:nvSpPr>
        <p:spPr>
          <a:xfrm>
            <a:off x="7110131" y="2912881"/>
            <a:ext cx="526500" cy="526500"/>
          </a:xfrm>
          <a:prstGeom prst="rect">
            <a:avLst/>
          </a:prstGeom>
          <a:noFill/>
          <a:ln>
            <a:noFill/>
          </a:ln>
        </p:spPr>
      </p:sp>
      <p:sp>
        <p:nvSpPr>
          <p:cNvPr id="462" name="Google Shape;462;p65"/>
          <p:cNvSpPr txBox="1"/>
          <p:nvPr>
            <p:ph idx="15" type="body"/>
          </p:nvPr>
        </p:nvSpPr>
        <p:spPr>
          <a:xfrm>
            <a:off x="5098742" y="3630338"/>
            <a:ext cx="1620126" cy="70872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3" name="Google Shape;463;p65"/>
          <p:cNvSpPr txBox="1"/>
          <p:nvPr>
            <p:ph idx="16" type="body"/>
          </p:nvPr>
        </p:nvSpPr>
        <p:spPr>
          <a:xfrm>
            <a:off x="3087352" y="3630338"/>
            <a:ext cx="1620126" cy="70872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4" name="Google Shape;464;p65"/>
          <p:cNvSpPr txBox="1"/>
          <p:nvPr>
            <p:ph idx="17" type="body"/>
          </p:nvPr>
        </p:nvSpPr>
        <p:spPr>
          <a:xfrm>
            <a:off x="7110132" y="3630338"/>
            <a:ext cx="1620126" cy="70872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5" name="Google Shape;465;p65"/>
          <p:cNvSpPr/>
          <p:nvPr>
            <p:ph idx="18" type="pic"/>
          </p:nvPr>
        </p:nvSpPr>
        <p:spPr>
          <a:xfrm>
            <a:off x="693943" y="1580669"/>
            <a:ext cx="526500" cy="526500"/>
          </a:xfrm>
          <a:prstGeom prst="rect">
            <a:avLst/>
          </a:prstGeom>
          <a:noFill/>
          <a:ln>
            <a:noFill/>
          </a:ln>
        </p:spPr>
      </p:sp>
      <p:sp>
        <p:nvSpPr>
          <p:cNvPr id="466" name="Google Shape;466;p65"/>
          <p:cNvSpPr/>
          <p:nvPr>
            <p:ph idx="19" type="pic"/>
          </p:nvPr>
        </p:nvSpPr>
        <p:spPr>
          <a:xfrm>
            <a:off x="1512249" y="1580669"/>
            <a:ext cx="526500" cy="526500"/>
          </a:xfrm>
          <a:prstGeom prst="rect">
            <a:avLst/>
          </a:prstGeom>
          <a:noFill/>
          <a:ln>
            <a:noFill/>
          </a:ln>
        </p:spPr>
      </p:sp>
      <p:sp>
        <p:nvSpPr>
          <p:cNvPr id="467" name="Google Shape;467;p65"/>
          <p:cNvSpPr/>
          <p:nvPr>
            <p:ph idx="20" type="pic"/>
          </p:nvPr>
        </p:nvSpPr>
        <p:spPr>
          <a:xfrm>
            <a:off x="700668" y="2554591"/>
            <a:ext cx="526500" cy="526500"/>
          </a:xfrm>
          <a:prstGeom prst="rect">
            <a:avLst/>
          </a:prstGeom>
          <a:noFill/>
          <a:ln>
            <a:noFill/>
          </a:ln>
        </p:spPr>
      </p:sp>
      <p:sp>
        <p:nvSpPr>
          <p:cNvPr id="468" name="Google Shape;468;p65"/>
          <p:cNvSpPr/>
          <p:nvPr>
            <p:ph idx="21" type="pic"/>
          </p:nvPr>
        </p:nvSpPr>
        <p:spPr>
          <a:xfrm>
            <a:off x="1518974" y="2554591"/>
            <a:ext cx="526500" cy="526500"/>
          </a:xfrm>
          <a:prstGeom prst="rect">
            <a:avLst/>
          </a:prstGeom>
          <a:noFill/>
          <a:ln>
            <a:noFill/>
          </a:ln>
        </p:spPr>
      </p:sp>
      <p:sp>
        <p:nvSpPr>
          <p:cNvPr id="469" name="Google Shape;469;p65"/>
          <p:cNvSpPr/>
          <p:nvPr>
            <p:ph idx="22" type="pic"/>
          </p:nvPr>
        </p:nvSpPr>
        <p:spPr>
          <a:xfrm>
            <a:off x="700668" y="3526244"/>
            <a:ext cx="526500" cy="526500"/>
          </a:xfrm>
          <a:prstGeom prst="rect">
            <a:avLst/>
          </a:prstGeom>
          <a:noFill/>
          <a:ln>
            <a:noFill/>
          </a:ln>
        </p:spPr>
      </p:sp>
      <p:sp>
        <p:nvSpPr>
          <p:cNvPr id="470" name="Google Shape;470;p65"/>
          <p:cNvSpPr/>
          <p:nvPr>
            <p:ph idx="23" type="pic"/>
          </p:nvPr>
        </p:nvSpPr>
        <p:spPr>
          <a:xfrm>
            <a:off x="1518974" y="3526244"/>
            <a:ext cx="526500" cy="526500"/>
          </a:xfrm>
          <a:prstGeom prst="rect">
            <a:avLst/>
          </a:prstGeom>
          <a:noFill/>
          <a:ln>
            <a:noFill/>
          </a:ln>
        </p:spPr>
      </p:sp>
    </p:spTree>
  </p:cSld>
  <p:clrMapOvr>
    <a:masterClrMapping/>
  </p:clrMapOvr>
  <p:extLst>
    <p:ext uri="{DCECCB84-F9BA-43D5-87BE-67443E8EF086}">
      <p15:sldGuideLst>
        <p15:guide id="1" pos="5185">
          <p15:clr>
            <a:srgbClr val="FBAE40"/>
          </p15:clr>
        </p15:guide>
        <p15:guide id="2" pos="7907">
          <p15:clr>
            <a:srgbClr val="FBAE40"/>
          </p15:clr>
        </p15:guide>
        <p15:guide id="3" pos="8565">
          <p15:clr>
            <a:srgbClr val="FBAE40"/>
          </p15:clr>
        </p15:guide>
        <p15:guide id="4" pos="11309">
          <p15:clr>
            <a:srgbClr val="FBAE40"/>
          </p15:clr>
        </p15:guide>
        <p15:guide id="5" pos="11944">
          <p15:clr>
            <a:srgbClr val="FBAE40"/>
          </p15:clr>
        </p15:guide>
        <p15:guide id="6" orient="horz" pos="2165">
          <p15:clr>
            <a:srgbClr val="FBAE40"/>
          </p15:clr>
        </p15:guide>
        <p15:guide id="7" orient="horz" pos="7291">
          <p15:clr>
            <a:srgbClr val="FBAE40"/>
          </p15:clr>
        </p15:guide>
        <p15:guide id="8" orient="horz" pos="3073">
          <p15:clr>
            <a:srgbClr val="FBAE40"/>
          </p15:clr>
        </p15:guide>
        <p15:guide id="9" orient="horz" pos="3367">
          <p15:clr>
            <a:srgbClr val="FBAE40"/>
          </p15:clr>
        </p15:guide>
        <p15:guide id="10" orient="horz" pos="4569">
          <p15:clr>
            <a:srgbClr val="FBAE40"/>
          </p15:clr>
        </p15:guide>
        <p15:guide id="11" orient="horz" pos="4887">
          <p15:clr>
            <a:srgbClr val="FBAE40"/>
          </p15:clr>
        </p15:guide>
        <p15:guide id="12" orient="horz" pos="5794">
          <p15:clr>
            <a:srgbClr val="FBAE40"/>
          </p15:clr>
        </p15:guide>
        <p15:guide id="13" orient="horz" pos="608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a">
  <p:cSld name="Schema">
    <p:spTree>
      <p:nvGrpSpPr>
        <p:cNvPr id="471" name="Shape 471"/>
        <p:cNvGrpSpPr/>
        <p:nvPr/>
      </p:nvGrpSpPr>
      <p:grpSpPr>
        <a:xfrm>
          <a:off x="0" y="0"/>
          <a:ext cx="0" cy="0"/>
          <a:chOff x="0" y="0"/>
          <a:chExt cx="0" cy="0"/>
        </a:xfrm>
      </p:grpSpPr>
      <p:sp>
        <p:nvSpPr>
          <p:cNvPr id="472" name="Google Shape;472;p66"/>
          <p:cNvSpPr/>
          <p:nvPr>
            <p:ph idx="1" type="body"/>
          </p:nvPr>
        </p:nvSpPr>
        <p:spPr>
          <a:xfrm rot="-5400000">
            <a:off x="3060161" y="3167296"/>
            <a:ext cx="435299" cy="107838"/>
          </a:xfrm>
          <a:prstGeom prst="rightArrow">
            <a:avLst>
              <a:gd fmla="val 17946" name="adj1"/>
              <a:gd fmla="val 100084" name="adj2"/>
            </a:avLst>
          </a:prstGeom>
          <a:solidFill>
            <a:schemeClr val="accent2"/>
          </a:solid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3" name="Google Shape;473;p66"/>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p66"/>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75" name="Google Shape;475;p66"/>
          <p:cNvSpPr/>
          <p:nvPr>
            <p:ph idx="2" type="body"/>
          </p:nvPr>
        </p:nvSpPr>
        <p:spPr>
          <a:xfrm>
            <a:off x="419544" y="1194750"/>
            <a:ext cx="2160000" cy="1080000"/>
          </a:xfrm>
          <a:prstGeom prst="chevron">
            <a:avLst>
              <a:gd fmla="val 50000" name="adj"/>
            </a:avLst>
          </a:prstGeom>
          <a:noFill/>
          <a:ln cap="flat" cmpd="sng" w="38100">
            <a:solidFill>
              <a:schemeClr val="accent2"/>
            </a:solidFill>
            <a:prstDash val="solid"/>
            <a:round/>
            <a:headEnd len="sm" w="sm" type="none"/>
            <a:tailEnd len="sm" w="sm" type="none"/>
          </a:ln>
        </p:spPr>
        <p:txBody>
          <a:bodyPr anchorCtr="0" anchor="ctr" bIns="0" lIns="360000" spcFirstLastPara="1" rIns="0" wrap="square" tIns="0">
            <a:normAutofit/>
          </a:bodyPr>
          <a:lstStyle>
            <a:lvl1pPr indent="-228600" lvl="0" marL="457200" algn="l">
              <a:lnSpc>
                <a:spcPct val="90000"/>
              </a:lnSpc>
              <a:spcBef>
                <a:spcPts val="0"/>
              </a:spcBef>
              <a:spcAft>
                <a:spcPts val="0"/>
              </a:spcAft>
              <a:buSzPts val="1050"/>
              <a:buFont typeface="Trebuchet MS"/>
              <a:buNone/>
              <a:defRPr b="1" sz="105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6" name="Google Shape;476;p66"/>
          <p:cNvSpPr/>
          <p:nvPr>
            <p:ph idx="3" type="body"/>
          </p:nvPr>
        </p:nvSpPr>
        <p:spPr>
          <a:xfrm>
            <a:off x="2467848" y="1194750"/>
            <a:ext cx="2160000" cy="1080000"/>
          </a:xfrm>
          <a:prstGeom prst="chevron">
            <a:avLst>
              <a:gd fmla="val 50000" name="adj"/>
            </a:avLst>
          </a:prstGeom>
          <a:noFill/>
          <a:ln cap="flat" cmpd="sng" w="38100">
            <a:solidFill>
              <a:schemeClr val="accent2"/>
            </a:solidFill>
            <a:prstDash val="solid"/>
            <a:round/>
            <a:headEnd len="sm" w="sm" type="none"/>
            <a:tailEnd len="sm" w="sm" type="none"/>
          </a:ln>
        </p:spPr>
        <p:txBody>
          <a:bodyPr anchorCtr="0" anchor="ctr" bIns="0" lIns="360000" spcFirstLastPara="1" rIns="0" wrap="square" tIns="0">
            <a:normAutofit/>
          </a:bodyPr>
          <a:lstStyle>
            <a:lvl1pPr indent="-228600" lvl="0" marL="457200" algn="l">
              <a:lnSpc>
                <a:spcPct val="90000"/>
              </a:lnSpc>
              <a:spcBef>
                <a:spcPts val="0"/>
              </a:spcBef>
              <a:spcAft>
                <a:spcPts val="0"/>
              </a:spcAft>
              <a:buSzPts val="1050"/>
              <a:buFont typeface="Trebuchet MS"/>
              <a:buNone/>
              <a:defRPr b="1" sz="105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7" name="Google Shape;477;p66"/>
          <p:cNvSpPr/>
          <p:nvPr>
            <p:ph idx="4" type="body"/>
          </p:nvPr>
        </p:nvSpPr>
        <p:spPr>
          <a:xfrm>
            <a:off x="4516152" y="1194750"/>
            <a:ext cx="2160000" cy="1080000"/>
          </a:xfrm>
          <a:prstGeom prst="chevron">
            <a:avLst>
              <a:gd fmla="val 50000" name="adj"/>
            </a:avLst>
          </a:prstGeom>
          <a:noFill/>
          <a:ln cap="flat" cmpd="sng" w="38100">
            <a:solidFill>
              <a:schemeClr val="accent2"/>
            </a:solidFill>
            <a:prstDash val="solid"/>
            <a:round/>
            <a:headEnd len="sm" w="sm" type="none"/>
            <a:tailEnd len="sm" w="sm" type="none"/>
          </a:ln>
        </p:spPr>
        <p:txBody>
          <a:bodyPr anchorCtr="0" anchor="ctr" bIns="0" lIns="360000" spcFirstLastPara="1" rIns="0" wrap="square" tIns="0">
            <a:normAutofit/>
          </a:bodyPr>
          <a:lstStyle>
            <a:lvl1pPr indent="-228600" lvl="0" marL="457200" algn="l">
              <a:lnSpc>
                <a:spcPct val="90000"/>
              </a:lnSpc>
              <a:spcBef>
                <a:spcPts val="0"/>
              </a:spcBef>
              <a:spcAft>
                <a:spcPts val="0"/>
              </a:spcAft>
              <a:buSzPts val="1050"/>
              <a:buFont typeface="Trebuchet MS"/>
              <a:buNone/>
              <a:defRPr b="1" sz="105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8" name="Google Shape;478;p66"/>
          <p:cNvSpPr/>
          <p:nvPr>
            <p:ph idx="5" type="body"/>
          </p:nvPr>
        </p:nvSpPr>
        <p:spPr>
          <a:xfrm>
            <a:off x="6564456" y="1194750"/>
            <a:ext cx="2160000" cy="1080000"/>
          </a:xfrm>
          <a:prstGeom prst="chevron">
            <a:avLst>
              <a:gd fmla="val 50000" name="adj"/>
            </a:avLst>
          </a:prstGeom>
          <a:noFill/>
          <a:ln cap="flat" cmpd="sng" w="38100">
            <a:solidFill>
              <a:schemeClr val="accent2"/>
            </a:solidFill>
            <a:prstDash val="solid"/>
            <a:round/>
            <a:headEnd len="sm" w="sm" type="none"/>
            <a:tailEnd len="sm" w="sm" type="none"/>
          </a:ln>
        </p:spPr>
        <p:txBody>
          <a:bodyPr anchorCtr="0" anchor="ctr" bIns="0" lIns="360000" spcFirstLastPara="1" rIns="0" wrap="square" tIns="0">
            <a:normAutofit/>
          </a:bodyPr>
          <a:lstStyle>
            <a:lvl1pPr indent="-228600" lvl="0" marL="457200" algn="l">
              <a:lnSpc>
                <a:spcPct val="90000"/>
              </a:lnSpc>
              <a:spcBef>
                <a:spcPts val="0"/>
              </a:spcBef>
              <a:spcAft>
                <a:spcPts val="0"/>
              </a:spcAft>
              <a:buSzPts val="1050"/>
              <a:buFont typeface="Trebuchet MS"/>
              <a:buNone/>
              <a:defRPr b="1" sz="105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9" name="Google Shape;479;p66"/>
          <p:cNvSpPr txBox="1"/>
          <p:nvPr>
            <p:ph idx="6" type="body"/>
          </p:nvPr>
        </p:nvSpPr>
        <p:spPr>
          <a:xfrm>
            <a:off x="413742" y="2448900"/>
            <a:ext cx="1620000" cy="555047"/>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1050"/>
              <a:buFont typeface="Trebuchet MS"/>
              <a:buNone/>
              <a:defRPr b="1"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0" name="Google Shape;480;p66"/>
          <p:cNvSpPr txBox="1"/>
          <p:nvPr>
            <p:ph idx="7" type="body"/>
          </p:nvPr>
        </p:nvSpPr>
        <p:spPr>
          <a:xfrm>
            <a:off x="2467848" y="2448900"/>
            <a:ext cx="1620000" cy="555047"/>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1050"/>
              <a:buFont typeface="Trebuchet MS"/>
              <a:buNone/>
              <a:defRPr b="1"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1" name="Google Shape;481;p66"/>
          <p:cNvSpPr txBox="1"/>
          <p:nvPr>
            <p:ph idx="8" type="body"/>
          </p:nvPr>
        </p:nvSpPr>
        <p:spPr>
          <a:xfrm>
            <a:off x="4516152" y="2448899"/>
            <a:ext cx="1620000" cy="555047"/>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1050"/>
              <a:buFont typeface="Trebuchet MS"/>
              <a:buNone/>
              <a:defRPr b="1"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2" name="Google Shape;482;p66"/>
          <p:cNvSpPr txBox="1"/>
          <p:nvPr>
            <p:ph idx="9" type="body"/>
          </p:nvPr>
        </p:nvSpPr>
        <p:spPr>
          <a:xfrm>
            <a:off x="6564455" y="2448899"/>
            <a:ext cx="1620000" cy="555047"/>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1050"/>
              <a:buFont typeface="Trebuchet MS"/>
              <a:buNone/>
              <a:defRPr b="1"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3" name="Google Shape;483;p66"/>
          <p:cNvSpPr txBox="1"/>
          <p:nvPr>
            <p:ph idx="13" type="body"/>
          </p:nvPr>
        </p:nvSpPr>
        <p:spPr>
          <a:xfrm>
            <a:off x="2467848" y="3438483"/>
            <a:ext cx="1619925" cy="1134666"/>
          </a:xfrm>
          <a:prstGeom prst="rect">
            <a:avLst/>
          </a:prstGeom>
          <a:solidFill>
            <a:schemeClr val="lt1"/>
          </a:solidFill>
          <a:ln cap="flat" cmpd="sng" w="38100">
            <a:solidFill>
              <a:srgbClr val="D8D8D8"/>
            </a:solidFill>
            <a:prstDash val="solid"/>
            <a:round/>
            <a:headEnd len="sm" w="sm" type="none"/>
            <a:tailEnd len="sm" w="sm" type="none"/>
          </a:ln>
        </p:spPr>
        <p:txBody>
          <a:bodyPr anchorCtr="0" anchor="t" bIns="180000" lIns="180000" spcFirstLastPara="1" rIns="180000" wrap="square" tIns="180000">
            <a:noAutofit/>
          </a:bodyPr>
          <a:lstStyle>
            <a:lvl1pPr indent="-285750" lvl="0" marL="457200" algn="l">
              <a:lnSpc>
                <a:spcPct val="90000"/>
              </a:lnSpc>
              <a:spcBef>
                <a:spcPts val="900"/>
              </a:spcBef>
              <a:spcAft>
                <a:spcPts val="0"/>
              </a:spcAft>
              <a:buSzPts val="900"/>
              <a:buFont typeface="Trebuchet MS"/>
              <a:buChar char="•"/>
              <a:defRPr sz="900">
                <a:solidFill>
                  <a:schemeClr val="accent1"/>
                </a:solidFill>
              </a:defRPr>
            </a:lvl1pPr>
            <a:lvl2pPr indent="-285750" lvl="1" marL="914400" algn="l">
              <a:lnSpc>
                <a:spcPct val="90000"/>
              </a:lnSpc>
              <a:spcBef>
                <a:spcPts val="900"/>
              </a:spcBef>
              <a:spcAft>
                <a:spcPts val="0"/>
              </a:spcAft>
              <a:buSzPts val="900"/>
              <a:buChar char="⚫"/>
              <a:defRPr sz="900"/>
            </a:lvl2pPr>
            <a:lvl3pPr indent="-285750" lvl="2" marL="1371600" algn="l">
              <a:lnSpc>
                <a:spcPct val="90000"/>
              </a:lnSpc>
              <a:spcBef>
                <a:spcPts val="900"/>
              </a:spcBef>
              <a:spcAft>
                <a:spcPts val="0"/>
              </a:spcAft>
              <a:buSzPts val="900"/>
              <a:buChar char="⚫"/>
              <a:defRPr sz="900"/>
            </a:lvl3pPr>
            <a:lvl4pPr indent="-285750" lvl="3" marL="1828800" algn="l">
              <a:lnSpc>
                <a:spcPct val="90000"/>
              </a:lnSpc>
              <a:spcBef>
                <a:spcPts val="900"/>
              </a:spcBef>
              <a:spcAft>
                <a:spcPts val="0"/>
              </a:spcAft>
              <a:buSzPts val="900"/>
              <a:buChar char="⚫"/>
              <a:defRPr sz="900"/>
            </a:lvl4pPr>
            <a:lvl5pPr indent="-285750" lvl="4" marL="2286000" algn="l">
              <a:lnSpc>
                <a:spcPct val="90000"/>
              </a:lnSpc>
              <a:spcBef>
                <a:spcPts val="900"/>
              </a:spcBef>
              <a:spcAft>
                <a:spcPts val="0"/>
              </a:spcAft>
              <a:buSzPts val="900"/>
              <a:buChar char="⚫"/>
              <a:defRPr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4" name="Google Shape;484;p66"/>
          <p:cNvSpPr txBox="1"/>
          <p:nvPr>
            <p:ph idx="14" type="body"/>
          </p:nvPr>
        </p:nvSpPr>
        <p:spPr>
          <a:xfrm>
            <a:off x="4516151" y="3438942"/>
            <a:ext cx="1619925" cy="1134666"/>
          </a:xfrm>
          <a:prstGeom prst="rect">
            <a:avLst/>
          </a:prstGeom>
          <a:solidFill>
            <a:schemeClr val="lt1"/>
          </a:solidFill>
          <a:ln cap="flat" cmpd="sng" w="38100">
            <a:solidFill>
              <a:srgbClr val="D8D8D8"/>
            </a:solidFill>
            <a:prstDash val="solid"/>
            <a:round/>
            <a:headEnd len="sm" w="sm" type="none"/>
            <a:tailEnd len="sm" w="sm" type="none"/>
          </a:ln>
        </p:spPr>
        <p:txBody>
          <a:bodyPr anchorCtr="0" anchor="t" bIns="180000" lIns="180000" spcFirstLastPara="1" rIns="180000" wrap="square" tIns="180000">
            <a:noAutofit/>
          </a:bodyPr>
          <a:lstStyle>
            <a:lvl1pPr indent="-285750" lvl="0" marL="457200" algn="l">
              <a:lnSpc>
                <a:spcPct val="90000"/>
              </a:lnSpc>
              <a:spcBef>
                <a:spcPts val="900"/>
              </a:spcBef>
              <a:spcAft>
                <a:spcPts val="0"/>
              </a:spcAft>
              <a:buSzPts val="900"/>
              <a:buFont typeface="Trebuchet MS"/>
              <a:buChar char="•"/>
              <a:defRPr sz="900">
                <a:solidFill>
                  <a:schemeClr val="accent1"/>
                </a:solidFill>
              </a:defRPr>
            </a:lvl1pPr>
            <a:lvl2pPr indent="-285750" lvl="1" marL="914400" algn="l">
              <a:lnSpc>
                <a:spcPct val="90000"/>
              </a:lnSpc>
              <a:spcBef>
                <a:spcPts val="900"/>
              </a:spcBef>
              <a:spcAft>
                <a:spcPts val="0"/>
              </a:spcAft>
              <a:buSzPts val="900"/>
              <a:buChar char="⚫"/>
              <a:defRPr sz="900"/>
            </a:lvl2pPr>
            <a:lvl3pPr indent="-285750" lvl="2" marL="1371600" algn="l">
              <a:lnSpc>
                <a:spcPct val="90000"/>
              </a:lnSpc>
              <a:spcBef>
                <a:spcPts val="900"/>
              </a:spcBef>
              <a:spcAft>
                <a:spcPts val="0"/>
              </a:spcAft>
              <a:buSzPts val="900"/>
              <a:buChar char="⚫"/>
              <a:defRPr sz="900"/>
            </a:lvl3pPr>
            <a:lvl4pPr indent="-285750" lvl="3" marL="1828800" algn="l">
              <a:lnSpc>
                <a:spcPct val="90000"/>
              </a:lnSpc>
              <a:spcBef>
                <a:spcPts val="900"/>
              </a:spcBef>
              <a:spcAft>
                <a:spcPts val="0"/>
              </a:spcAft>
              <a:buSzPts val="900"/>
              <a:buChar char="⚫"/>
              <a:defRPr sz="900"/>
            </a:lvl4pPr>
            <a:lvl5pPr indent="-285750" lvl="4" marL="2286000" algn="l">
              <a:lnSpc>
                <a:spcPct val="90000"/>
              </a:lnSpc>
              <a:spcBef>
                <a:spcPts val="900"/>
              </a:spcBef>
              <a:spcAft>
                <a:spcPts val="0"/>
              </a:spcAft>
              <a:buSzPts val="900"/>
              <a:buChar char="⚫"/>
              <a:defRPr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5" name="Google Shape;485;p66"/>
          <p:cNvSpPr txBox="1"/>
          <p:nvPr>
            <p:ph idx="15" type="body"/>
          </p:nvPr>
        </p:nvSpPr>
        <p:spPr>
          <a:xfrm>
            <a:off x="6564531" y="3438483"/>
            <a:ext cx="1619925" cy="1134666"/>
          </a:xfrm>
          <a:prstGeom prst="rect">
            <a:avLst/>
          </a:prstGeom>
          <a:solidFill>
            <a:schemeClr val="lt1"/>
          </a:solidFill>
          <a:ln cap="flat" cmpd="sng" w="38100">
            <a:solidFill>
              <a:srgbClr val="D8D8D8"/>
            </a:solidFill>
            <a:prstDash val="solid"/>
            <a:round/>
            <a:headEnd len="sm" w="sm" type="none"/>
            <a:tailEnd len="sm" w="sm" type="none"/>
          </a:ln>
        </p:spPr>
        <p:txBody>
          <a:bodyPr anchorCtr="0" anchor="t" bIns="180000" lIns="180000" spcFirstLastPara="1" rIns="180000" wrap="square" tIns="180000">
            <a:noAutofit/>
          </a:bodyPr>
          <a:lstStyle>
            <a:lvl1pPr indent="-285750" lvl="0" marL="457200" algn="l">
              <a:lnSpc>
                <a:spcPct val="90000"/>
              </a:lnSpc>
              <a:spcBef>
                <a:spcPts val="900"/>
              </a:spcBef>
              <a:spcAft>
                <a:spcPts val="0"/>
              </a:spcAft>
              <a:buSzPts val="900"/>
              <a:buFont typeface="Trebuchet MS"/>
              <a:buChar char="•"/>
              <a:defRPr sz="900">
                <a:solidFill>
                  <a:schemeClr val="accent1"/>
                </a:solidFill>
              </a:defRPr>
            </a:lvl1pPr>
            <a:lvl2pPr indent="-285750" lvl="1" marL="914400" algn="l">
              <a:lnSpc>
                <a:spcPct val="90000"/>
              </a:lnSpc>
              <a:spcBef>
                <a:spcPts val="900"/>
              </a:spcBef>
              <a:spcAft>
                <a:spcPts val="0"/>
              </a:spcAft>
              <a:buSzPts val="900"/>
              <a:buChar char="⚫"/>
              <a:defRPr sz="900"/>
            </a:lvl2pPr>
            <a:lvl3pPr indent="-285750" lvl="2" marL="1371600" algn="l">
              <a:lnSpc>
                <a:spcPct val="90000"/>
              </a:lnSpc>
              <a:spcBef>
                <a:spcPts val="900"/>
              </a:spcBef>
              <a:spcAft>
                <a:spcPts val="0"/>
              </a:spcAft>
              <a:buSzPts val="900"/>
              <a:buChar char="⚫"/>
              <a:defRPr sz="900"/>
            </a:lvl3pPr>
            <a:lvl4pPr indent="-285750" lvl="3" marL="1828800" algn="l">
              <a:lnSpc>
                <a:spcPct val="90000"/>
              </a:lnSpc>
              <a:spcBef>
                <a:spcPts val="900"/>
              </a:spcBef>
              <a:spcAft>
                <a:spcPts val="0"/>
              </a:spcAft>
              <a:buSzPts val="900"/>
              <a:buChar char="⚫"/>
              <a:defRPr sz="900"/>
            </a:lvl4pPr>
            <a:lvl5pPr indent="-285750" lvl="4" marL="2286000" algn="l">
              <a:lnSpc>
                <a:spcPct val="90000"/>
              </a:lnSpc>
              <a:spcBef>
                <a:spcPts val="900"/>
              </a:spcBef>
              <a:spcAft>
                <a:spcPts val="0"/>
              </a:spcAft>
              <a:buSzPts val="900"/>
              <a:buChar char="⚫"/>
              <a:defRPr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6" name="Google Shape;486;p66"/>
          <p:cNvSpPr txBox="1"/>
          <p:nvPr>
            <p:ph idx="16" type="body"/>
          </p:nvPr>
        </p:nvSpPr>
        <p:spPr>
          <a:xfrm>
            <a:off x="419544" y="3438483"/>
            <a:ext cx="1619925" cy="1134666"/>
          </a:xfrm>
          <a:prstGeom prst="rect">
            <a:avLst/>
          </a:prstGeom>
          <a:solidFill>
            <a:schemeClr val="lt1"/>
          </a:solidFill>
          <a:ln cap="flat" cmpd="sng" w="38100">
            <a:solidFill>
              <a:srgbClr val="D8D8D8"/>
            </a:solidFill>
            <a:prstDash val="solid"/>
            <a:round/>
            <a:headEnd len="sm" w="sm" type="none"/>
            <a:tailEnd len="sm" w="sm" type="none"/>
          </a:ln>
        </p:spPr>
        <p:txBody>
          <a:bodyPr anchorCtr="0" anchor="t" bIns="180000" lIns="180000" spcFirstLastPara="1" rIns="180000" wrap="square" tIns="180000">
            <a:noAutofit/>
          </a:bodyPr>
          <a:lstStyle>
            <a:lvl1pPr indent="-285750" lvl="0" marL="457200" algn="l">
              <a:lnSpc>
                <a:spcPct val="90000"/>
              </a:lnSpc>
              <a:spcBef>
                <a:spcPts val="900"/>
              </a:spcBef>
              <a:spcAft>
                <a:spcPts val="0"/>
              </a:spcAft>
              <a:buSzPts val="900"/>
              <a:buFont typeface="Trebuchet MS"/>
              <a:buChar char="•"/>
              <a:defRPr sz="900">
                <a:solidFill>
                  <a:schemeClr val="accent1"/>
                </a:solidFill>
              </a:defRPr>
            </a:lvl1pPr>
            <a:lvl2pPr indent="-285750" lvl="1" marL="914400" algn="l">
              <a:lnSpc>
                <a:spcPct val="90000"/>
              </a:lnSpc>
              <a:spcBef>
                <a:spcPts val="900"/>
              </a:spcBef>
              <a:spcAft>
                <a:spcPts val="0"/>
              </a:spcAft>
              <a:buSzPts val="900"/>
              <a:buChar char="⚫"/>
              <a:defRPr sz="900"/>
            </a:lvl2pPr>
            <a:lvl3pPr indent="-285750" lvl="2" marL="1371600" algn="l">
              <a:lnSpc>
                <a:spcPct val="90000"/>
              </a:lnSpc>
              <a:spcBef>
                <a:spcPts val="900"/>
              </a:spcBef>
              <a:spcAft>
                <a:spcPts val="0"/>
              </a:spcAft>
              <a:buSzPts val="900"/>
              <a:buChar char="⚫"/>
              <a:defRPr sz="900"/>
            </a:lvl3pPr>
            <a:lvl4pPr indent="-285750" lvl="3" marL="1828800" algn="l">
              <a:lnSpc>
                <a:spcPct val="90000"/>
              </a:lnSpc>
              <a:spcBef>
                <a:spcPts val="900"/>
              </a:spcBef>
              <a:spcAft>
                <a:spcPts val="0"/>
              </a:spcAft>
              <a:buSzPts val="900"/>
              <a:buChar char="⚫"/>
              <a:defRPr sz="900"/>
            </a:lvl4pPr>
            <a:lvl5pPr indent="-285750" lvl="4" marL="2286000" algn="l">
              <a:lnSpc>
                <a:spcPct val="90000"/>
              </a:lnSpc>
              <a:spcBef>
                <a:spcPts val="900"/>
              </a:spcBef>
              <a:spcAft>
                <a:spcPts val="0"/>
              </a:spcAft>
              <a:buSzPts val="900"/>
              <a:buChar char="⚫"/>
              <a:defRPr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7" name="Google Shape;487;p66"/>
          <p:cNvSpPr/>
          <p:nvPr>
            <p:ph idx="17" type="body"/>
          </p:nvPr>
        </p:nvSpPr>
        <p:spPr>
          <a:xfrm rot="-5400000">
            <a:off x="1066999" y="3224826"/>
            <a:ext cx="435299" cy="107838"/>
          </a:xfrm>
          <a:prstGeom prst="rightArrow">
            <a:avLst>
              <a:gd fmla="val 17946" name="adj1"/>
              <a:gd fmla="val 100084" name="adj2"/>
            </a:avLst>
          </a:prstGeom>
          <a:solidFill>
            <a:schemeClr val="accent2"/>
          </a:solid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8" name="Google Shape;488;p66"/>
          <p:cNvSpPr/>
          <p:nvPr>
            <p:ph idx="18" type="body"/>
          </p:nvPr>
        </p:nvSpPr>
        <p:spPr>
          <a:xfrm rot="-5400000">
            <a:off x="5108464" y="3167296"/>
            <a:ext cx="435299" cy="107838"/>
          </a:xfrm>
          <a:prstGeom prst="rightArrow">
            <a:avLst>
              <a:gd fmla="val 17946" name="adj1"/>
              <a:gd fmla="val 100084" name="adj2"/>
            </a:avLst>
          </a:prstGeom>
          <a:solidFill>
            <a:schemeClr val="accent2"/>
          </a:solid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9" name="Google Shape;489;p66"/>
          <p:cNvSpPr/>
          <p:nvPr>
            <p:ph idx="19" type="body"/>
          </p:nvPr>
        </p:nvSpPr>
        <p:spPr>
          <a:xfrm rot="-5400000">
            <a:off x="7156693" y="3151302"/>
            <a:ext cx="435299" cy="107838"/>
          </a:xfrm>
          <a:prstGeom prst="rightArrow">
            <a:avLst>
              <a:gd fmla="val 17946" name="adj1"/>
              <a:gd fmla="val 100084" name="adj2"/>
            </a:avLst>
          </a:prstGeom>
          <a:solidFill>
            <a:schemeClr val="accent2"/>
          </a:solid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900"/>
              <a:buFont typeface="Trebuchet MS"/>
              <a:buNone/>
              <a:defRPr b="1" sz="90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3821">
          <p15:clr>
            <a:srgbClr val="FBAE40"/>
          </p15:clr>
        </p15:guide>
        <p15:guide id="2" orient="horz" pos="4116">
          <p15:clr>
            <a:srgbClr val="FBAE40"/>
          </p15:clr>
        </p15:guide>
        <p15:guide id="3" orient="horz" pos="5068">
          <p15:clr>
            <a:srgbClr val="FBAE40"/>
          </p15:clr>
        </p15:guide>
        <p15:guide id="4" pos="7589">
          <p15:clr>
            <a:srgbClr val="FBAE40"/>
          </p15:clr>
        </p15:guide>
        <p15:guide id="5" pos="6886">
          <p15:clr>
            <a:srgbClr val="FBAE40"/>
          </p15:clr>
        </p15:guide>
        <p15:guide id="6" pos="10311">
          <p15:clr>
            <a:srgbClr val="FBAE40"/>
          </p15:clr>
        </p15:guide>
        <p15:guide id="7" pos="11014">
          <p15:clr>
            <a:srgbClr val="FBAE40"/>
          </p15:clr>
        </p15:guide>
        <p15:guide id="8" orient="horz" pos="5545">
          <p15:clr>
            <a:srgbClr val="FBAE40"/>
          </p15:clr>
        </p15:guide>
        <p15:guide id="9" pos="3416">
          <p15:clr>
            <a:srgbClr val="FBAE40"/>
          </p15:clr>
        </p15:guide>
        <p15:guide id="10" pos="414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490" name="Shape 490"/>
        <p:cNvGrpSpPr/>
        <p:nvPr/>
      </p:nvGrpSpPr>
      <p:grpSpPr>
        <a:xfrm>
          <a:off x="0" y="0"/>
          <a:ext cx="0" cy="0"/>
          <a:chOff x="0" y="0"/>
          <a:chExt cx="0" cy="0"/>
        </a:xfrm>
      </p:grpSpPr>
      <p:sp>
        <p:nvSpPr>
          <p:cNvPr id="491" name="Google Shape;491;p67"/>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67"/>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93" name="Google Shape;493;p67"/>
          <p:cNvSpPr txBox="1"/>
          <p:nvPr>
            <p:ph idx="1" type="body"/>
          </p:nvPr>
        </p:nvSpPr>
        <p:spPr>
          <a:xfrm>
            <a:off x="698275" y="1297620"/>
            <a:ext cx="3873725" cy="2663280"/>
          </a:xfrm>
          <a:prstGeom prst="rect">
            <a:avLst/>
          </a:prstGeom>
          <a:noFill/>
          <a:ln cap="flat" cmpd="sng" w="25400">
            <a:solidFill>
              <a:schemeClr val="accent2"/>
            </a:solidFill>
            <a:prstDash val="dot"/>
            <a:round/>
            <a:headEnd len="sm" w="sm" type="none"/>
            <a:tailEnd len="sm" w="sm" type="none"/>
          </a:ln>
        </p:spPr>
        <p:txBody>
          <a:bodyPr anchorCtr="0" anchor="t" bIns="0" lIns="1008000" spcFirstLastPara="1" rIns="0" wrap="square" tIns="468000">
            <a:normAutofit/>
          </a:bodyPr>
          <a:lstStyle>
            <a:lvl1pPr indent="-228600" lvl="0" marL="457200" algn="l">
              <a:lnSpc>
                <a:spcPct val="90000"/>
              </a:lnSpc>
              <a:spcBef>
                <a:spcPts val="0"/>
              </a:spcBef>
              <a:spcAft>
                <a:spcPts val="0"/>
              </a:spcAft>
              <a:buSzPts val="2250"/>
              <a:buFont typeface="Times New Roman"/>
              <a:buNone/>
              <a:defRPr b="1" sz="2250">
                <a:solidFill>
                  <a:schemeClr val="accent2"/>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4" name="Google Shape;494;p67"/>
          <p:cNvSpPr txBox="1"/>
          <p:nvPr>
            <p:ph idx="2" type="body"/>
          </p:nvPr>
        </p:nvSpPr>
        <p:spPr>
          <a:xfrm>
            <a:off x="4572357" y="1297620"/>
            <a:ext cx="3873725" cy="2663280"/>
          </a:xfrm>
          <a:prstGeom prst="rect">
            <a:avLst/>
          </a:prstGeom>
          <a:noFill/>
          <a:ln cap="flat" cmpd="sng" w="25400">
            <a:solidFill>
              <a:schemeClr val="accent2"/>
            </a:solidFill>
            <a:prstDash val="dot"/>
            <a:round/>
            <a:headEnd len="sm" w="sm" type="none"/>
            <a:tailEnd len="sm" w="sm" type="none"/>
          </a:ln>
        </p:spPr>
        <p:txBody>
          <a:bodyPr anchorCtr="0" anchor="t" bIns="0" lIns="1008000" spcFirstLastPara="1" rIns="0" wrap="square" tIns="468000">
            <a:normAutofit/>
          </a:bodyPr>
          <a:lstStyle>
            <a:lvl1pPr indent="-228600" lvl="0" marL="457200" algn="l">
              <a:lnSpc>
                <a:spcPct val="90000"/>
              </a:lnSpc>
              <a:spcBef>
                <a:spcPts val="0"/>
              </a:spcBef>
              <a:spcAft>
                <a:spcPts val="0"/>
              </a:spcAft>
              <a:buSzPts val="2250"/>
              <a:buFont typeface="Times New Roman"/>
              <a:buNone/>
              <a:defRPr b="1" sz="2250">
                <a:solidFill>
                  <a:schemeClr val="accent2"/>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5" name="Google Shape;495;p67"/>
          <p:cNvSpPr txBox="1"/>
          <p:nvPr>
            <p:ph idx="3" type="body"/>
          </p:nvPr>
        </p:nvSpPr>
        <p:spPr>
          <a:xfrm>
            <a:off x="1150290" y="2284200"/>
            <a:ext cx="3227028" cy="30289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350"/>
              </a:spcBef>
              <a:spcAft>
                <a:spcPts val="0"/>
              </a:spcAft>
              <a:buSzPts val="1800"/>
              <a:buFont typeface="Times New Roman"/>
              <a:buNone/>
              <a:defRPr b="1" sz="1800">
                <a:solidFill>
                  <a:schemeClr val="accent1"/>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6" name="Google Shape;496;p67"/>
          <p:cNvSpPr txBox="1"/>
          <p:nvPr>
            <p:ph idx="4" type="body"/>
          </p:nvPr>
        </p:nvSpPr>
        <p:spPr>
          <a:xfrm>
            <a:off x="5038594" y="2284200"/>
            <a:ext cx="3237935" cy="30289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350"/>
              </a:spcBef>
              <a:spcAft>
                <a:spcPts val="0"/>
              </a:spcAft>
              <a:buSzPts val="1800"/>
              <a:buFont typeface="Times New Roman"/>
              <a:buNone/>
              <a:defRPr b="1" sz="1800">
                <a:solidFill>
                  <a:schemeClr val="accent1"/>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7" name="Google Shape;497;p67"/>
          <p:cNvSpPr txBox="1"/>
          <p:nvPr>
            <p:ph idx="5" type="body"/>
          </p:nvPr>
        </p:nvSpPr>
        <p:spPr>
          <a:xfrm>
            <a:off x="972076" y="2689200"/>
            <a:ext cx="3405242" cy="1101600"/>
          </a:xfrm>
          <a:prstGeom prst="rect">
            <a:avLst/>
          </a:prstGeom>
          <a:noFill/>
          <a:ln>
            <a:noFill/>
          </a:ln>
        </p:spPr>
        <p:txBody>
          <a:bodyPr anchorCtr="0" anchor="t" bIns="0" lIns="0" spcFirstLastPara="1" rIns="0" wrap="square" tIns="0">
            <a:normAutofit/>
          </a:bodyPr>
          <a:lstStyle>
            <a:lvl1pPr indent="-285750" lvl="0" marL="457200" algn="l">
              <a:lnSpc>
                <a:spcPct val="120000"/>
              </a:lnSpc>
              <a:spcBef>
                <a:spcPts val="0"/>
              </a:spcBef>
              <a:spcAft>
                <a:spcPts val="0"/>
              </a:spcAft>
              <a:buSzPts val="900"/>
              <a:buFont typeface="Arial"/>
              <a:buChar char="•"/>
              <a:defRPr sz="90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8" name="Google Shape;498;p67"/>
          <p:cNvSpPr txBox="1"/>
          <p:nvPr>
            <p:ph idx="6" type="body"/>
          </p:nvPr>
        </p:nvSpPr>
        <p:spPr>
          <a:xfrm>
            <a:off x="4844179" y="2689200"/>
            <a:ext cx="3405242" cy="1101600"/>
          </a:xfrm>
          <a:prstGeom prst="rect">
            <a:avLst/>
          </a:prstGeom>
          <a:noFill/>
          <a:ln>
            <a:noFill/>
          </a:ln>
        </p:spPr>
        <p:txBody>
          <a:bodyPr anchorCtr="0" anchor="t" bIns="0" lIns="0" spcFirstLastPara="1" rIns="0" wrap="square" tIns="0">
            <a:normAutofit/>
          </a:bodyPr>
          <a:lstStyle>
            <a:lvl1pPr indent="-285750" lvl="0" marL="457200" algn="l">
              <a:lnSpc>
                <a:spcPct val="120000"/>
              </a:lnSpc>
              <a:spcBef>
                <a:spcPts val="0"/>
              </a:spcBef>
              <a:spcAft>
                <a:spcPts val="0"/>
              </a:spcAft>
              <a:buSzPts val="900"/>
              <a:buFont typeface="Arial"/>
              <a:buChar char="•"/>
              <a:defRPr sz="900">
                <a:solidFill>
                  <a:schemeClr val="accent1"/>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9" name="Google Shape;499;p67"/>
          <p:cNvSpPr/>
          <p:nvPr>
            <p:ph idx="7" type="body"/>
          </p:nvPr>
        </p:nvSpPr>
        <p:spPr>
          <a:xfrm>
            <a:off x="697917" y="1955340"/>
            <a:ext cx="3874440" cy="127980"/>
          </a:xfrm>
          <a:prstGeom prst="rightArrow">
            <a:avLst>
              <a:gd fmla="val 19857" name="adj1"/>
              <a:gd fmla="val 122342" name="adj2"/>
            </a:avLst>
          </a:prstGeom>
          <a:solidFill>
            <a:schemeClr val="accent2"/>
          </a:solidFill>
          <a:ln>
            <a:noFill/>
          </a:ln>
        </p:spPr>
        <p:txBody>
          <a:bodyPr anchorCtr="0" anchor="t" bIns="0" lIns="0" spcFirstLastPara="1" rIns="0" wrap="square" tIns="0">
            <a:normAutofit/>
          </a:bodyPr>
          <a:lstStyle>
            <a:lvl1pPr indent="-234950" lvl="0" marL="457200" algn="l">
              <a:lnSpc>
                <a:spcPct val="90000"/>
              </a:lnSpc>
              <a:spcBef>
                <a:spcPts val="1350"/>
              </a:spcBef>
              <a:spcAft>
                <a:spcPts val="0"/>
              </a:spcAft>
              <a:buSzPts val="100"/>
              <a:buFont typeface="Times New Roman"/>
              <a:buChar char="•"/>
              <a:defRPr b="1" sz="100">
                <a:solidFill>
                  <a:schemeClr val="accent2"/>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0" name="Google Shape;500;p67"/>
          <p:cNvSpPr/>
          <p:nvPr>
            <p:ph idx="8" type="body"/>
          </p:nvPr>
        </p:nvSpPr>
        <p:spPr>
          <a:xfrm>
            <a:off x="4571286" y="1955340"/>
            <a:ext cx="3874440" cy="127980"/>
          </a:xfrm>
          <a:prstGeom prst="rightArrow">
            <a:avLst>
              <a:gd fmla="val 19857" name="adj1"/>
              <a:gd fmla="val 122342" name="adj2"/>
            </a:avLst>
          </a:prstGeom>
          <a:solidFill>
            <a:schemeClr val="accent2"/>
          </a:solidFill>
          <a:ln>
            <a:noFill/>
          </a:ln>
        </p:spPr>
        <p:txBody>
          <a:bodyPr anchorCtr="0" anchor="t" bIns="0" lIns="0" spcFirstLastPara="1" rIns="0" wrap="square" tIns="0">
            <a:normAutofit/>
          </a:bodyPr>
          <a:lstStyle>
            <a:lvl1pPr indent="-234950" lvl="0" marL="457200" algn="l">
              <a:lnSpc>
                <a:spcPct val="90000"/>
              </a:lnSpc>
              <a:spcBef>
                <a:spcPts val="1350"/>
              </a:spcBef>
              <a:spcAft>
                <a:spcPts val="0"/>
              </a:spcAft>
              <a:buSzPts val="100"/>
              <a:buFont typeface="Times New Roman"/>
              <a:buChar char="•"/>
              <a:defRPr b="1" sz="100">
                <a:solidFill>
                  <a:schemeClr val="accent2"/>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35" name="Shape 35"/>
        <p:cNvGrpSpPr/>
        <p:nvPr/>
      </p:nvGrpSpPr>
      <p:grpSpPr>
        <a:xfrm>
          <a:off x="0" y="0"/>
          <a:ext cx="0" cy="0"/>
          <a:chOff x="0" y="0"/>
          <a:chExt cx="0" cy="0"/>
        </a:xfrm>
      </p:grpSpPr>
      <p:sp>
        <p:nvSpPr>
          <p:cNvPr id="36" name="Google Shape;36;p83"/>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37" name="Google Shape;37;p83"/>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3"/>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3"/>
          <p:cNvSpPr txBox="1"/>
          <p:nvPr>
            <p:ph idx="1" type="body"/>
          </p:nvPr>
        </p:nvSpPr>
        <p:spPr>
          <a:xfrm>
            <a:off x="863600" y="2247900"/>
            <a:ext cx="7416800" cy="2303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a:lvl1pPr>
            <a:lvl2pPr indent="-323850" lvl="1" marL="914400" algn="l">
              <a:lnSpc>
                <a:spcPct val="100000"/>
              </a:lnSpc>
              <a:spcBef>
                <a:spcPts val="750"/>
              </a:spcBef>
              <a:spcAft>
                <a:spcPts val="0"/>
              </a:spcAft>
              <a:buSzPts val="1500"/>
              <a:buChar char="▪"/>
              <a:defRPr/>
            </a:lvl2pPr>
            <a:lvl3pPr indent="-304800" lvl="2" marL="1371600" algn="l">
              <a:lnSpc>
                <a:spcPct val="100000"/>
              </a:lnSpc>
              <a:spcBef>
                <a:spcPts val="750"/>
              </a:spcBef>
              <a:spcAft>
                <a:spcPts val="0"/>
              </a:spcAft>
              <a:buSzPts val="1200"/>
              <a:buChar char="▪"/>
              <a:defRPr/>
            </a:lvl3pPr>
            <a:lvl4pPr indent="-304800" lvl="3" marL="1828800" algn="l">
              <a:lnSpc>
                <a:spcPct val="100000"/>
              </a:lnSpc>
              <a:spcBef>
                <a:spcPts val="750"/>
              </a:spcBef>
              <a:spcAft>
                <a:spcPts val="0"/>
              </a:spcAft>
              <a:buSzPts val="1200"/>
              <a:buChar char="▪"/>
              <a:defRPr/>
            </a:lvl4pPr>
            <a:lvl5pPr indent="-304800" lvl="4" marL="2286000" algn="l">
              <a:lnSpc>
                <a:spcPct val="100000"/>
              </a:lnSpc>
              <a:spcBef>
                <a:spcPts val="750"/>
              </a:spcBef>
              <a:spcAft>
                <a:spcPts val="0"/>
              </a:spcAft>
              <a:buSzPts val="12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40" name="Google Shape;40;p83"/>
          <p:cNvSpPr txBox="1"/>
          <p:nvPr>
            <p:ph idx="2" type="body"/>
          </p:nvPr>
        </p:nvSpPr>
        <p:spPr>
          <a:xfrm>
            <a:off x="863600" y="1743075"/>
            <a:ext cx="7416800" cy="3603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2"/>
              </a:buClr>
              <a:buSzPts val="2000"/>
              <a:buFont typeface="Times New Roman"/>
              <a:buNone/>
              <a:defRPr b="1" sz="2000">
                <a:solidFill>
                  <a:schemeClr val="accent2"/>
                </a:solidFill>
                <a:latin typeface="Times New Roman"/>
                <a:ea typeface="Times New Roman"/>
                <a:cs typeface="Times New Roman"/>
                <a:sym typeface="Times New Roman"/>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41" name="Google Shape;41;p83"/>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5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1098">
          <p15:clr>
            <a:srgbClr val="FBAE40"/>
          </p15:clr>
        </p15:guide>
        <p15:guide id="2" orient="horz" pos="1325">
          <p15:clr>
            <a:srgbClr val="FBAE40"/>
          </p15:clr>
        </p15:guide>
        <p15:guide id="3" orient="horz" pos="1416">
          <p15:clr>
            <a:srgbClr val="FBAE40"/>
          </p15:clr>
        </p15:guide>
        <p15:guide id="4" orient="horz" pos="940">
          <p15:clr>
            <a:srgbClr val="FBAE40"/>
          </p15:clr>
        </p15:guide>
        <p15:guide id="5" orient="horz" pos="259">
          <p15:clr>
            <a:srgbClr val="FBAE40"/>
          </p15:clr>
        </p15:guide>
        <p15:guide id="6" pos="2880">
          <p15:clr>
            <a:srgbClr val="FBAE40"/>
          </p15:clr>
        </p15:guide>
        <p15:guide id="7" pos="544">
          <p15:clr>
            <a:srgbClr val="FBAE40"/>
          </p15:clr>
        </p15:guide>
        <p15:guide id="8" pos="5216">
          <p15:clr>
            <a:srgbClr val="FBAE40"/>
          </p15:clr>
        </p15:guide>
        <p15:guide id="9" orient="horz" pos="2867">
          <p15:clr>
            <a:srgbClr val="FBAE40"/>
          </p15:clr>
        </p15:guide>
        <p15:guide id="10" orient="horz" pos="214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im 2">
  <p:cSld name="Claim 2">
    <p:spTree>
      <p:nvGrpSpPr>
        <p:cNvPr id="501" name="Shape 501"/>
        <p:cNvGrpSpPr/>
        <p:nvPr/>
      </p:nvGrpSpPr>
      <p:grpSpPr>
        <a:xfrm>
          <a:off x="0" y="0"/>
          <a:ext cx="0" cy="0"/>
          <a:chOff x="0" y="0"/>
          <a:chExt cx="0" cy="0"/>
        </a:xfrm>
      </p:grpSpPr>
      <p:sp>
        <p:nvSpPr>
          <p:cNvPr id="502" name="Google Shape;502;p68"/>
          <p:cNvSpPr txBox="1"/>
          <p:nvPr>
            <p:ph type="title"/>
          </p:nvPr>
        </p:nvSpPr>
        <p:spPr>
          <a:xfrm>
            <a:off x="1398169" y="453600"/>
            <a:ext cx="5134181" cy="1150200"/>
          </a:xfrm>
          <a:prstGeom prst="rect">
            <a:avLst/>
          </a:prstGeom>
          <a:noFill/>
          <a:ln>
            <a:noFill/>
          </a:ln>
        </p:spPr>
        <p:txBody>
          <a:bodyPr anchorCtr="0" anchor="b" bIns="0" lIns="0" spcFirstLastPara="1" rIns="0" wrap="square" tIns="0">
            <a:normAutofit/>
          </a:bodyPr>
          <a:lstStyle>
            <a:lvl1pPr lvl="0" algn="l">
              <a:lnSpc>
                <a:spcPct val="110000"/>
              </a:lnSpc>
              <a:spcBef>
                <a:spcPts val="0"/>
              </a:spcBef>
              <a:spcAft>
                <a:spcPts val="0"/>
              </a:spcAft>
              <a:buClr>
                <a:schemeClr val="accent1"/>
              </a:buClr>
              <a:buSzPts val="27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3" name="Google Shape;503;p68"/>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Obsah obrázku harfa, hudba&#10;&#10;Popis byl vytvořen automaticky" id="504" name="Google Shape;504;p68"/>
          <p:cNvPicPr preferRelativeResize="0"/>
          <p:nvPr/>
        </p:nvPicPr>
        <p:blipFill rotWithShape="1">
          <a:blip r:embed="rId2">
            <a:alphaModFix/>
          </a:blip>
          <a:srcRect b="0" l="0" r="0" t="0"/>
          <a:stretch/>
        </p:blipFill>
        <p:spPr>
          <a:xfrm>
            <a:off x="6738021" y="453600"/>
            <a:ext cx="2405979" cy="3968047"/>
          </a:xfrm>
          <a:prstGeom prst="rect">
            <a:avLst/>
          </a:prstGeom>
          <a:noFill/>
          <a:ln>
            <a:noFill/>
          </a:ln>
        </p:spPr>
      </p:pic>
      <p:sp>
        <p:nvSpPr>
          <p:cNvPr id="505" name="Google Shape;505;p68"/>
          <p:cNvSpPr txBox="1"/>
          <p:nvPr>
            <p:ph idx="1" type="body"/>
          </p:nvPr>
        </p:nvSpPr>
        <p:spPr>
          <a:xfrm>
            <a:off x="1398169" y="3029400"/>
            <a:ext cx="5134181" cy="1182599"/>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350"/>
              </a:spcBef>
              <a:spcAft>
                <a:spcPts val="0"/>
              </a:spcAft>
              <a:buSzPts val="2700"/>
              <a:buFont typeface="Times New Roman"/>
              <a:buNone/>
              <a:defRPr b="1" sz="2700">
                <a:solidFill>
                  <a:schemeClr val="accent1"/>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6" name="Google Shape;506;p68"/>
          <p:cNvSpPr txBox="1"/>
          <p:nvPr>
            <p:ph idx="2" type="body"/>
          </p:nvPr>
        </p:nvSpPr>
        <p:spPr>
          <a:xfrm>
            <a:off x="1398169" y="1725301"/>
            <a:ext cx="5134181" cy="118259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350"/>
              </a:spcBef>
              <a:spcAft>
                <a:spcPts val="0"/>
              </a:spcAft>
              <a:buSzPts val="6750"/>
              <a:buFont typeface="Times New Roman"/>
              <a:buNone/>
              <a:defRPr b="1" sz="6750" u="sng">
                <a:solidFill>
                  <a:schemeClr val="accent1"/>
                </a:solidFill>
                <a:latin typeface="Times New Roman"/>
                <a:ea typeface="Times New Roman"/>
                <a:cs typeface="Times New Roman"/>
                <a:sym typeface="Times New Roman"/>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key numbers">
  <p:cSld name="Three key numbers">
    <p:spTree>
      <p:nvGrpSpPr>
        <p:cNvPr id="507" name="Shape 507"/>
        <p:cNvGrpSpPr/>
        <p:nvPr/>
      </p:nvGrpSpPr>
      <p:grpSpPr>
        <a:xfrm>
          <a:off x="0" y="0"/>
          <a:ext cx="0" cy="0"/>
          <a:chOff x="0" y="0"/>
          <a:chExt cx="0" cy="0"/>
        </a:xfrm>
      </p:grpSpPr>
      <p:sp>
        <p:nvSpPr>
          <p:cNvPr id="508" name="Google Shape;508;p69"/>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09" name="Google Shape;509;p69"/>
          <p:cNvSpPr txBox="1"/>
          <p:nvPr>
            <p:ph idx="1" type="body"/>
          </p:nvPr>
        </p:nvSpPr>
        <p:spPr>
          <a:xfrm>
            <a:off x="1061442" y="1640086"/>
            <a:ext cx="2079426" cy="1053108"/>
          </a:xfrm>
          <a:prstGeom prst="rect">
            <a:avLst/>
          </a:prstGeom>
          <a:solidFill>
            <a:srgbClr val="D0F3F4"/>
          </a:solidFill>
          <a:ln>
            <a:noFill/>
          </a:ln>
        </p:spPr>
        <p:txBody>
          <a:bodyPr anchorCtr="0" anchor="ctr" bIns="36000" lIns="36000" spcFirstLastPara="1" rIns="36000" wrap="square" tIns="36000">
            <a:normAutofit/>
          </a:bodyPr>
          <a:lstStyle>
            <a:lvl1pPr indent="-228600" lvl="0" marL="457200" algn="ctr">
              <a:lnSpc>
                <a:spcPct val="90000"/>
              </a:lnSpc>
              <a:spcBef>
                <a:spcPts val="0"/>
              </a:spcBef>
              <a:spcAft>
                <a:spcPts val="0"/>
              </a:spcAft>
              <a:buSzPts val="3750"/>
              <a:buFont typeface="Trebuchet MS"/>
              <a:buNone/>
              <a:defRPr b="1" sz="375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0" name="Google Shape;510;p69"/>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p69"/>
          <p:cNvSpPr txBox="1"/>
          <p:nvPr>
            <p:ph idx="2" type="body"/>
          </p:nvPr>
        </p:nvSpPr>
        <p:spPr>
          <a:xfrm>
            <a:off x="3528024" y="1640086"/>
            <a:ext cx="2079426" cy="1053108"/>
          </a:xfrm>
          <a:prstGeom prst="rect">
            <a:avLst/>
          </a:prstGeom>
          <a:solidFill>
            <a:srgbClr val="D0F3F4"/>
          </a:solidFill>
          <a:ln>
            <a:noFill/>
          </a:ln>
        </p:spPr>
        <p:txBody>
          <a:bodyPr anchorCtr="0" anchor="ctr" bIns="36000" lIns="36000" spcFirstLastPara="1" rIns="36000" wrap="square" tIns="36000">
            <a:normAutofit/>
          </a:bodyPr>
          <a:lstStyle>
            <a:lvl1pPr indent="-228600" lvl="0" marL="457200" algn="ctr">
              <a:lnSpc>
                <a:spcPct val="90000"/>
              </a:lnSpc>
              <a:spcBef>
                <a:spcPts val="0"/>
              </a:spcBef>
              <a:spcAft>
                <a:spcPts val="0"/>
              </a:spcAft>
              <a:buSzPts val="3750"/>
              <a:buFont typeface="Trebuchet MS"/>
              <a:buNone/>
              <a:defRPr b="1" sz="375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2" name="Google Shape;512;p69"/>
          <p:cNvSpPr txBox="1"/>
          <p:nvPr>
            <p:ph idx="3" type="body"/>
          </p:nvPr>
        </p:nvSpPr>
        <p:spPr>
          <a:xfrm>
            <a:off x="6011658" y="1640086"/>
            <a:ext cx="2070900" cy="1053108"/>
          </a:xfrm>
          <a:prstGeom prst="rect">
            <a:avLst/>
          </a:prstGeom>
          <a:solidFill>
            <a:srgbClr val="D0F3F4"/>
          </a:solidFill>
          <a:ln>
            <a:noFill/>
          </a:ln>
        </p:spPr>
        <p:txBody>
          <a:bodyPr anchorCtr="0" anchor="ctr" bIns="36000" lIns="36000" spcFirstLastPara="1" rIns="36000" wrap="square" tIns="36000">
            <a:normAutofit/>
          </a:bodyPr>
          <a:lstStyle>
            <a:lvl1pPr indent="-228600" lvl="0" marL="457200" algn="ctr">
              <a:lnSpc>
                <a:spcPct val="90000"/>
              </a:lnSpc>
              <a:spcBef>
                <a:spcPts val="0"/>
              </a:spcBef>
              <a:spcAft>
                <a:spcPts val="0"/>
              </a:spcAft>
              <a:buSzPts val="3750"/>
              <a:buFont typeface="Trebuchet MS"/>
              <a:buNone/>
              <a:defRPr b="1" sz="375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3" name="Google Shape;513;p69"/>
          <p:cNvSpPr txBox="1"/>
          <p:nvPr>
            <p:ph idx="4" type="body"/>
          </p:nvPr>
        </p:nvSpPr>
        <p:spPr>
          <a:xfrm>
            <a:off x="1061443" y="2990255"/>
            <a:ext cx="2079426" cy="144482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4" name="Google Shape;514;p69"/>
          <p:cNvSpPr txBox="1"/>
          <p:nvPr>
            <p:ph idx="5" type="body"/>
          </p:nvPr>
        </p:nvSpPr>
        <p:spPr>
          <a:xfrm>
            <a:off x="3527550" y="2990255"/>
            <a:ext cx="2079426" cy="144482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5" name="Google Shape;515;p69"/>
          <p:cNvSpPr txBox="1"/>
          <p:nvPr>
            <p:ph idx="6" type="body"/>
          </p:nvPr>
        </p:nvSpPr>
        <p:spPr>
          <a:xfrm>
            <a:off x="6011658" y="2990255"/>
            <a:ext cx="2079426" cy="144482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chemeClr val="accent1"/>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755">
          <p15:clr>
            <a:srgbClr val="FBAE40"/>
          </p15:clr>
        </p15:guide>
        <p15:guide id="2" orient="horz" pos="5023">
          <p15:clr>
            <a:srgbClr val="FBAE40"/>
          </p15:clr>
        </p15:guide>
        <p15:guide id="3" orient="horz" pos="4524">
          <p15:clr>
            <a:srgbClr val="FBAE40"/>
          </p15:clr>
        </p15:guide>
        <p15:guide id="4" pos="5276">
          <p15:clr>
            <a:srgbClr val="FBAE40"/>
          </p15:clr>
        </p15:guide>
        <p15:guide id="5" pos="1783">
          <p15:clr>
            <a:srgbClr val="FBAE40"/>
          </p15:clr>
        </p15:guide>
        <p15:guide id="6" pos="10084">
          <p15:clr>
            <a:srgbClr val="FBAE40"/>
          </p15:clr>
        </p15:guide>
        <p15:guide id="7" pos="5911">
          <p15:clr>
            <a:srgbClr val="FBAE40"/>
          </p15:clr>
        </p15:guide>
        <p15:guide id="8" pos="9426">
          <p15:clr>
            <a:srgbClr val="FBAE40"/>
          </p15:clr>
        </p15:guide>
        <p15:guide id="9" pos="1357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numbers with octopus">
  <p:cSld name="Three numbers with octopus">
    <p:spTree>
      <p:nvGrpSpPr>
        <p:cNvPr id="516" name="Shape 516"/>
        <p:cNvGrpSpPr/>
        <p:nvPr/>
      </p:nvGrpSpPr>
      <p:grpSpPr>
        <a:xfrm>
          <a:off x="0" y="0"/>
          <a:ext cx="0" cy="0"/>
          <a:chOff x="0" y="0"/>
          <a:chExt cx="0" cy="0"/>
        </a:xfrm>
      </p:grpSpPr>
      <p:pic>
        <p:nvPicPr>
          <p:cNvPr descr="Obsah obrázku vsedě, stůl, hledání, dort&#10;&#10;Popis byl vytvořen automaticky" id="517" name="Google Shape;517;p70"/>
          <p:cNvPicPr preferRelativeResize="0"/>
          <p:nvPr/>
        </p:nvPicPr>
        <p:blipFill rotWithShape="1">
          <a:blip r:embed="rId2">
            <a:alphaModFix/>
          </a:blip>
          <a:srcRect b="0" l="0" r="0" t="0"/>
          <a:stretch/>
        </p:blipFill>
        <p:spPr>
          <a:xfrm>
            <a:off x="7201988" y="738531"/>
            <a:ext cx="1942012" cy="3774786"/>
          </a:xfrm>
          <a:prstGeom prst="rect">
            <a:avLst/>
          </a:prstGeom>
          <a:noFill/>
          <a:ln>
            <a:noFill/>
          </a:ln>
        </p:spPr>
      </p:pic>
      <p:sp>
        <p:nvSpPr>
          <p:cNvPr id="518" name="Google Shape;518;p70"/>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19" name="Google Shape;519;p70"/>
          <p:cNvSpPr txBox="1"/>
          <p:nvPr>
            <p:ph idx="1" type="body"/>
          </p:nvPr>
        </p:nvSpPr>
        <p:spPr>
          <a:xfrm>
            <a:off x="419544" y="1896666"/>
            <a:ext cx="1363861" cy="1107281"/>
          </a:xfrm>
          <a:prstGeom prst="rect">
            <a:avLst/>
          </a:prstGeom>
          <a:solidFill>
            <a:srgbClr val="D0F3F4"/>
          </a:solidFill>
          <a:ln>
            <a:noFill/>
          </a:ln>
        </p:spPr>
        <p:txBody>
          <a:bodyPr anchorCtr="0" anchor="ctr" bIns="36000" lIns="36000" spcFirstLastPara="1" rIns="36000" wrap="square" tIns="36000">
            <a:normAutofit/>
          </a:bodyPr>
          <a:lstStyle>
            <a:lvl1pPr indent="-228600" lvl="0" marL="457200" algn="ctr">
              <a:lnSpc>
                <a:spcPct val="90000"/>
              </a:lnSpc>
              <a:spcBef>
                <a:spcPts val="0"/>
              </a:spcBef>
              <a:spcAft>
                <a:spcPts val="0"/>
              </a:spcAft>
              <a:buSzPts val="1800"/>
              <a:buFont typeface="Trebuchet MS"/>
              <a:buNone/>
              <a:defRPr b="1" sz="180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0" name="Google Shape;520;p70"/>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1" name="Google Shape;521;p70"/>
          <p:cNvSpPr txBox="1"/>
          <p:nvPr>
            <p:ph idx="2" type="body"/>
          </p:nvPr>
        </p:nvSpPr>
        <p:spPr>
          <a:xfrm>
            <a:off x="2155032" y="1896666"/>
            <a:ext cx="1363861" cy="1107281"/>
          </a:xfrm>
          <a:prstGeom prst="rect">
            <a:avLst/>
          </a:prstGeom>
          <a:solidFill>
            <a:srgbClr val="D0F3F4"/>
          </a:solidFill>
          <a:ln>
            <a:noFill/>
          </a:ln>
        </p:spPr>
        <p:txBody>
          <a:bodyPr anchorCtr="0" anchor="ctr" bIns="36000" lIns="36000" spcFirstLastPara="1" rIns="36000" wrap="square" tIns="36000">
            <a:normAutofit/>
          </a:bodyPr>
          <a:lstStyle>
            <a:lvl1pPr indent="-228600" lvl="0" marL="457200" algn="ctr">
              <a:lnSpc>
                <a:spcPct val="90000"/>
              </a:lnSpc>
              <a:spcBef>
                <a:spcPts val="0"/>
              </a:spcBef>
              <a:spcAft>
                <a:spcPts val="0"/>
              </a:spcAft>
              <a:buSzPts val="1800"/>
              <a:buFont typeface="Trebuchet MS"/>
              <a:buNone/>
              <a:defRPr b="1" sz="180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2" name="Google Shape;522;p70"/>
          <p:cNvSpPr txBox="1"/>
          <p:nvPr>
            <p:ph idx="3" type="body"/>
          </p:nvPr>
        </p:nvSpPr>
        <p:spPr>
          <a:xfrm>
            <a:off x="3896916" y="1896666"/>
            <a:ext cx="1357464" cy="1107281"/>
          </a:xfrm>
          <a:prstGeom prst="rect">
            <a:avLst/>
          </a:prstGeom>
          <a:solidFill>
            <a:srgbClr val="D0F3F4"/>
          </a:solidFill>
          <a:ln>
            <a:noFill/>
          </a:ln>
        </p:spPr>
        <p:txBody>
          <a:bodyPr anchorCtr="0" anchor="ctr" bIns="36000" lIns="36000" spcFirstLastPara="1" rIns="36000" wrap="square" tIns="36000">
            <a:normAutofit/>
          </a:bodyPr>
          <a:lstStyle>
            <a:lvl1pPr indent="-228600" lvl="0" marL="457200" algn="ctr">
              <a:lnSpc>
                <a:spcPct val="90000"/>
              </a:lnSpc>
              <a:spcBef>
                <a:spcPts val="0"/>
              </a:spcBef>
              <a:spcAft>
                <a:spcPts val="0"/>
              </a:spcAft>
              <a:buSzPts val="1800"/>
              <a:buFont typeface="Trebuchet MS"/>
              <a:buNone/>
              <a:defRPr b="1" sz="180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3" name="Google Shape;523;p70"/>
          <p:cNvSpPr txBox="1"/>
          <p:nvPr>
            <p:ph idx="4" type="body"/>
          </p:nvPr>
        </p:nvSpPr>
        <p:spPr>
          <a:xfrm>
            <a:off x="419544" y="3381970"/>
            <a:ext cx="6461078" cy="105310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350"/>
              <a:buFont typeface="Trebuchet MS"/>
              <a:buNone/>
              <a:defRPr sz="1350">
                <a:solidFill>
                  <a:srgbClr val="7F7F7F"/>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3186">
          <p15:clr>
            <a:srgbClr val="FBAE40"/>
          </p15:clr>
        </p15:guide>
        <p15:guide id="2" orient="horz" pos="5681">
          <p15:clr>
            <a:srgbClr val="FBAE40"/>
          </p15:clr>
        </p15:guide>
        <p15:guide id="3" orient="horz" pos="5046">
          <p15:clr>
            <a:srgbClr val="FBAE40"/>
          </p15:clr>
        </p15:guide>
        <p15:guide id="4" pos="3620">
          <p15:clr>
            <a:srgbClr val="FBAE40"/>
          </p15:clr>
        </p15:guide>
        <p15:guide id="5" pos="2985">
          <p15:clr>
            <a:srgbClr val="FBAE40"/>
          </p15:clr>
        </p15:guide>
        <p15:guide id="6" pos="8814">
          <p15:clr>
            <a:srgbClr val="FBAE40"/>
          </p15:clr>
        </p15:guide>
        <p15:guide id="7" pos="5911">
          <p15:clr>
            <a:srgbClr val="FBAE40"/>
          </p15:clr>
        </p15:guide>
        <p15:guide id="8" pos="6546">
          <p15:clr>
            <a:srgbClr val="FBAE40"/>
          </p15:clr>
        </p15:guide>
        <p15:guide id="9" pos="1155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culation">
  <p:cSld name="Calculation">
    <p:spTree>
      <p:nvGrpSpPr>
        <p:cNvPr id="524" name="Shape 524"/>
        <p:cNvGrpSpPr/>
        <p:nvPr/>
      </p:nvGrpSpPr>
      <p:grpSpPr>
        <a:xfrm>
          <a:off x="0" y="0"/>
          <a:ext cx="0" cy="0"/>
          <a:chOff x="0" y="0"/>
          <a:chExt cx="0" cy="0"/>
        </a:xfrm>
      </p:grpSpPr>
      <p:sp>
        <p:nvSpPr>
          <p:cNvPr id="525" name="Google Shape;525;p71"/>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26" name="Google Shape;526;p71"/>
          <p:cNvSpPr txBox="1"/>
          <p:nvPr>
            <p:ph idx="1" type="body"/>
          </p:nvPr>
        </p:nvSpPr>
        <p:spPr>
          <a:xfrm>
            <a:off x="419544" y="1640447"/>
            <a:ext cx="1363500" cy="1363500"/>
          </a:xfrm>
          <a:prstGeom prst="rect">
            <a:avLst/>
          </a:prstGeom>
          <a:solidFill>
            <a:srgbClr val="D0F3F4"/>
          </a:solidFill>
          <a:ln>
            <a:noFill/>
          </a:ln>
        </p:spPr>
        <p:txBody>
          <a:bodyPr anchorCtr="0" anchor="t" bIns="36000" lIns="36000" spcFirstLastPara="1" rIns="36000" wrap="square" tIns="36000">
            <a:normAutofit/>
          </a:bodyPr>
          <a:lstStyle>
            <a:lvl1pPr indent="-228600" lvl="0" marL="457200" algn="l">
              <a:lnSpc>
                <a:spcPct val="90000"/>
              </a:lnSpc>
              <a:spcBef>
                <a:spcPts val="0"/>
              </a:spcBef>
              <a:spcAft>
                <a:spcPts val="0"/>
              </a:spcAft>
              <a:buSzPts val="1350"/>
              <a:buFont typeface="Trebuchet MS"/>
              <a:buNone/>
              <a:defRPr b="1" sz="135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7" name="Google Shape;527;p71"/>
          <p:cNvSpPr txBox="1"/>
          <p:nvPr>
            <p:ph idx="2" type="body"/>
          </p:nvPr>
        </p:nvSpPr>
        <p:spPr>
          <a:xfrm>
            <a:off x="2733348" y="1640447"/>
            <a:ext cx="1363500" cy="1363500"/>
          </a:xfrm>
          <a:prstGeom prst="rect">
            <a:avLst/>
          </a:prstGeom>
          <a:solidFill>
            <a:srgbClr val="D0F3F4"/>
          </a:solidFill>
          <a:ln>
            <a:noFill/>
          </a:ln>
        </p:spPr>
        <p:txBody>
          <a:bodyPr anchorCtr="0" anchor="t" bIns="36000" lIns="36000" spcFirstLastPara="1" rIns="36000" wrap="square" tIns="36000">
            <a:normAutofit/>
          </a:bodyPr>
          <a:lstStyle>
            <a:lvl1pPr indent="-228600" lvl="0" marL="457200" algn="l">
              <a:lnSpc>
                <a:spcPct val="90000"/>
              </a:lnSpc>
              <a:spcBef>
                <a:spcPts val="0"/>
              </a:spcBef>
              <a:spcAft>
                <a:spcPts val="0"/>
              </a:spcAft>
              <a:buSzPts val="1350"/>
              <a:buFont typeface="Trebuchet MS"/>
              <a:buNone/>
              <a:defRPr b="1" sz="135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8" name="Google Shape;528;p71"/>
          <p:cNvSpPr txBox="1"/>
          <p:nvPr>
            <p:ph idx="3" type="body"/>
          </p:nvPr>
        </p:nvSpPr>
        <p:spPr>
          <a:xfrm>
            <a:off x="5047152" y="1640447"/>
            <a:ext cx="1363500" cy="1363500"/>
          </a:xfrm>
          <a:prstGeom prst="rect">
            <a:avLst/>
          </a:prstGeom>
          <a:solidFill>
            <a:srgbClr val="D0F3F4"/>
          </a:solidFill>
          <a:ln>
            <a:noFill/>
          </a:ln>
        </p:spPr>
        <p:txBody>
          <a:bodyPr anchorCtr="0" anchor="t" bIns="36000" lIns="36000" spcFirstLastPara="1" rIns="36000" wrap="square" tIns="36000">
            <a:normAutofit/>
          </a:bodyPr>
          <a:lstStyle>
            <a:lvl1pPr indent="-228600" lvl="0" marL="457200" algn="l">
              <a:lnSpc>
                <a:spcPct val="90000"/>
              </a:lnSpc>
              <a:spcBef>
                <a:spcPts val="0"/>
              </a:spcBef>
              <a:spcAft>
                <a:spcPts val="0"/>
              </a:spcAft>
              <a:buSzPts val="1350"/>
              <a:buFont typeface="Trebuchet MS"/>
              <a:buNone/>
              <a:defRPr b="1" sz="135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9" name="Google Shape;529;p71"/>
          <p:cNvSpPr txBox="1"/>
          <p:nvPr>
            <p:ph idx="4" type="body"/>
          </p:nvPr>
        </p:nvSpPr>
        <p:spPr>
          <a:xfrm>
            <a:off x="419544" y="3381970"/>
            <a:ext cx="8310714" cy="1053108"/>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2700"/>
              <a:buFont typeface="Trebuchet MS"/>
              <a:buNone/>
              <a:defRPr sz="2700">
                <a:solidFill>
                  <a:schemeClr val="accent1"/>
                </a:solidFill>
                <a:latin typeface="Trebuchet MS"/>
                <a:ea typeface="Trebuchet MS"/>
                <a:cs typeface="Trebuchet MS"/>
                <a:sym typeface="Trebuchet MS"/>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0" name="Google Shape;530;p71"/>
          <p:cNvSpPr txBox="1"/>
          <p:nvPr>
            <p:ph idx="5" type="body"/>
          </p:nvPr>
        </p:nvSpPr>
        <p:spPr>
          <a:xfrm>
            <a:off x="7360956" y="1640447"/>
            <a:ext cx="1363500" cy="1363500"/>
          </a:xfrm>
          <a:prstGeom prst="rect">
            <a:avLst/>
          </a:prstGeom>
          <a:solidFill>
            <a:srgbClr val="D0F3F4"/>
          </a:solidFill>
          <a:ln>
            <a:noFill/>
          </a:ln>
        </p:spPr>
        <p:txBody>
          <a:bodyPr anchorCtr="0" anchor="t" bIns="36000" lIns="36000" spcFirstLastPara="1" rIns="36000" wrap="square" tIns="36000">
            <a:normAutofit/>
          </a:bodyPr>
          <a:lstStyle>
            <a:lvl1pPr indent="-228600" lvl="0" marL="457200" algn="l">
              <a:lnSpc>
                <a:spcPct val="90000"/>
              </a:lnSpc>
              <a:spcBef>
                <a:spcPts val="0"/>
              </a:spcBef>
              <a:spcAft>
                <a:spcPts val="0"/>
              </a:spcAft>
              <a:buSzPts val="1350"/>
              <a:buFont typeface="Trebuchet MS"/>
              <a:buNone/>
              <a:defRPr b="1" sz="1350">
                <a:solidFill>
                  <a:schemeClr val="accent2"/>
                </a:solidFill>
              </a:defRPr>
            </a:lvl1pPr>
            <a:lvl2pPr indent="-314325" lvl="1" marL="914400" algn="ctr">
              <a:lnSpc>
                <a:spcPct val="90000"/>
              </a:lnSpc>
              <a:spcBef>
                <a:spcPts val="1350"/>
              </a:spcBef>
              <a:spcAft>
                <a:spcPts val="0"/>
              </a:spcAft>
              <a:buSzPts val="1350"/>
              <a:buChar char="⚫"/>
              <a:defRPr/>
            </a:lvl2pPr>
            <a:lvl3pPr indent="-314325" lvl="2" marL="1371600" algn="ctr">
              <a:lnSpc>
                <a:spcPct val="90000"/>
              </a:lnSpc>
              <a:spcBef>
                <a:spcPts val="1350"/>
              </a:spcBef>
              <a:spcAft>
                <a:spcPts val="0"/>
              </a:spcAft>
              <a:buSzPts val="1350"/>
              <a:buChar char="⚫"/>
              <a:defRPr/>
            </a:lvl3pPr>
            <a:lvl4pPr indent="-314325" lvl="3" marL="1828800" algn="ctr">
              <a:lnSpc>
                <a:spcPct val="90000"/>
              </a:lnSpc>
              <a:spcBef>
                <a:spcPts val="1350"/>
              </a:spcBef>
              <a:spcAft>
                <a:spcPts val="0"/>
              </a:spcAft>
              <a:buSzPts val="1350"/>
              <a:buChar char="⚫"/>
              <a:defRPr/>
            </a:lvl4pPr>
            <a:lvl5pPr indent="-314325" lvl="4" marL="2286000" algn="ctr">
              <a:lnSpc>
                <a:spcPct val="90000"/>
              </a:lnSpc>
              <a:spcBef>
                <a:spcPts val="1350"/>
              </a:spcBef>
              <a:spcAft>
                <a:spcPts val="0"/>
              </a:spcAft>
              <a:buSzPts val="135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1" name="Google Shape;531;p71"/>
          <p:cNvSpPr txBox="1"/>
          <p:nvPr>
            <p:ph idx="6" type="body"/>
          </p:nvPr>
        </p:nvSpPr>
        <p:spPr>
          <a:xfrm>
            <a:off x="473850" y="1694250"/>
            <a:ext cx="1255500" cy="629100"/>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0"/>
              </a:spcBef>
              <a:spcAft>
                <a:spcPts val="0"/>
              </a:spcAft>
              <a:buSzPts val="2700"/>
              <a:buFont typeface="Trebuchet MS"/>
              <a:buNone/>
              <a:defRPr b="1" sz="270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2" name="Google Shape;532;p71"/>
          <p:cNvSpPr txBox="1"/>
          <p:nvPr>
            <p:ph idx="7" type="body"/>
          </p:nvPr>
        </p:nvSpPr>
        <p:spPr>
          <a:xfrm>
            <a:off x="2787348" y="1694250"/>
            <a:ext cx="1255500" cy="629100"/>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0"/>
              </a:spcBef>
              <a:spcAft>
                <a:spcPts val="0"/>
              </a:spcAft>
              <a:buSzPts val="2700"/>
              <a:buFont typeface="Trebuchet MS"/>
              <a:buNone/>
              <a:defRPr b="1" sz="270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3" name="Google Shape;533;p71"/>
          <p:cNvSpPr txBox="1"/>
          <p:nvPr>
            <p:ph idx="8" type="body"/>
          </p:nvPr>
        </p:nvSpPr>
        <p:spPr>
          <a:xfrm>
            <a:off x="5101152" y="1694250"/>
            <a:ext cx="1255500" cy="629100"/>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0"/>
              </a:spcBef>
              <a:spcAft>
                <a:spcPts val="0"/>
              </a:spcAft>
              <a:buSzPts val="2700"/>
              <a:buFont typeface="Trebuchet MS"/>
              <a:buNone/>
              <a:defRPr b="1" sz="270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4" name="Google Shape;534;p71"/>
          <p:cNvSpPr txBox="1"/>
          <p:nvPr>
            <p:ph idx="9" type="body"/>
          </p:nvPr>
        </p:nvSpPr>
        <p:spPr>
          <a:xfrm>
            <a:off x="7414956" y="1694250"/>
            <a:ext cx="1255500" cy="629100"/>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0"/>
              </a:spcBef>
              <a:spcAft>
                <a:spcPts val="0"/>
              </a:spcAft>
              <a:buSzPts val="2700"/>
              <a:buFont typeface="Trebuchet MS"/>
              <a:buNone/>
              <a:defRPr b="1" sz="270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5" name="Google Shape;535;p71"/>
          <p:cNvSpPr txBox="1"/>
          <p:nvPr>
            <p:ph idx="13" type="body"/>
          </p:nvPr>
        </p:nvSpPr>
        <p:spPr>
          <a:xfrm>
            <a:off x="473544" y="2321432"/>
            <a:ext cx="1255500" cy="62910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0"/>
              </a:spcBef>
              <a:spcAft>
                <a:spcPts val="0"/>
              </a:spcAft>
              <a:buSzPts val="1050"/>
              <a:buFont typeface="Trebuchet MS"/>
              <a:buNone/>
              <a:defRPr b="1" sz="105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6" name="Google Shape;536;p71"/>
          <p:cNvSpPr txBox="1"/>
          <p:nvPr>
            <p:ph idx="14" type="body"/>
          </p:nvPr>
        </p:nvSpPr>
        <p:spPr>
          <a:xfrm>
            <a:off x="2787348" y="2321432"/>
            <a:ext cx="1255500" cy="62910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0"/>
              </a:spcBef>
              <a:spcAft>
                <a:spcPts val="0"/>
              </a:spcAft>
              <a:buSzPts val="1050"/>
              <a:buFont typeface="Trebuchet MS"/>
              <a:buNone/>
              <a:defRPr b="1" sz="105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7" name="Google Shape;537;p71"/>
          <p:cNvSpPr txBox="1"/>
          <p:nvPr>
            <p:ph idx="15" type="body"/>
          </p:nvPr>
        </p:nvSpPr>
        <p:spPr>
          <a:xfrm>
            <a:off x="5101152" y="2321432"/>
            <a:ext cx="1255500" cy="62910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0"/>
              </a:spcBef>
              <a:spcAft>
                <a:spcPts val="0"/>
              </a:spcAft>
              <a:buSzPts val="1050"/>
              <a:buFont typeface="Trebuchet MS"/>
              <a:buNone/>
              <a:defRPr b="1" sz="105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8" name="Google Shape;538;p71"/>
          <p:cNvSpPr txBox="1"/>
          <p:nvPr>
            <p:ph idx="16" type="body"/>
          </p:nvPr>
        </p:nvSpPr>
        <p:spPr>
          <a:xfrm>
            <a:off x="7414956" y="2321432"/>
            <a:ext cx="1255500" cy="62910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0"/>
              </a:spcBef>
              <a:spcAft>
                <a:spcPts val="0"/>
              </a:spcAft>
              <a:buSzPts val="1050"/>
              <a:buFont typeface="Trebuchet MS"/>
              <a:buNone/>
              <a:defRPr b="1" sz="105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9" name="Google Shape;539;p71"/>
          <p:cNvSpPr txBox="1"/>
          <p:nvPr>
            <p:ph idx="17" type="body"/>
          </p:nvPr>
        </p:nvSpPr>
        <p:spPr>
          <a:xfrm>
            <a:off x="1988196" y="2051432"/>
            <a:ext cx="540000" cy="540000"/>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SzPts val="2700"/>
              <a:buFont typeface="Trebuchet MS"/>
              <a:buNone/>
              <a:defRPr b="1" sz="270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40" name="Google Shape;540;p71"/>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p71"/>
          <p:cNvSpPr txBox="1"/>
          <p:nvPr>
            <p:ph idx="18" type="body"/>
          </p:nvPr>
        </p:nvSpPr>
        <p:spPr>
          <a:xfrm>
            <a:off x="4302000" y="2051432"/>
            <a:ext cx="540000" cy="540000"/>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SzPts val="2700"/>
              <a:buFont typeface="Trebuchet MS"/>
              <a:buNone/>
              <a:defRPr b="1" sz="270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42" name="Google Shape;542;p71"/>
          <p:cNvSpPr txBox="1"/>
          <p:nvPr>
            <p:ph idx="19" type="body"/>
          </p:nvPr>
        </p:nvSpPr>
        <p:spPr>
          <a:xfrm>
            <a:off x="6615804" y="2051432"/>
            <a:ext cx="540000" cy="540000"/>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SzPts val="2700"/>
              <a:buFont typeface="Trebuchet MS"/>
              <a:buNone/>
              <a:defRPr b="1" sz="2700">
                <a:solidFill>
                  <a:schemeClr val="accent2"/>
                </a:solidFill>
              </a:defRPr>
            </a:lvl1pPr>
            <a:lvl2pPr indent="-228600" lvl="1" marL="914400" algn="l">
              <a:lnSpc>
                <a:spcPct val="90000"/>
              </a:lnSpc>
              <a:spcBef>
                <a:spcPts val="1350"/>
              </a:spcBef>
              <a:spcAft>
                <a:spcPts val="0"/>
              </a:spcAft>
              <a:buSzPts val="1350"/>
              <a:buFont typeface="Trebuchet MS"/>
              <a:buNone/>
              <a:defRPr b="1">
                <a:solidFill>
                  <a:schemeClr val="accent2"/>
                </a:solidFill>
              </a:defRPr>
            </a:lvl2pPr>
            <a:lvl3pPr indent="-228600" lvl="2" marL="1371600" algn="l">
              <a:lnSpc>
                <a:spcPct val="90000"/>
              </a:lnSpc>
              <a:spcBef>
                <a:spcPts val="1350"/>
              </a:spcBef>
              <a:spcAft>
                <a:spcPts val="0"/>
              </a:spcAft>
              <a:buSzPts val="1350"/>
              <a:buFont typeface="Trebuchet MS"/>
              <a:buNone/>
              <a:defRPr b="1">
                <a:solidFill>
                  <a:schemeClr val="accent2"/>
                </a:solidFill>
              </a:defRPr>
            </a:lvl3pPr>
            <a:lvl4pPr indent="-228600" lvl="3" marL="1828800" algn="l">
              <a:lnSpc>
                <a:spcPct val="90000"/>
              </a:lnSpc>
              <a:spcBef>
                <a:spcPts val="1350"/>
              </a:spcBef>
              <a:spcAft>
                <a:spcPts val="0"/>
              </a:spcAft>
              <a:buSzPts val="1350"/>
              <a:buFont typeface="Trebuchet MS"/>
              <a:buNone/>
              <a:defRPr b="1">
                <a:solidFill>
                  <a:schemeClr val="accent2"/>
                </a:solidFill>
              </a:defRPr>
            </a:lvl4pPr>
            <a:lvl5pPr indent="-228600" lvl="4" marL="2286000" algn="l">
              <a:lnSpc>
                <a:spcPct val="90000"/>
              </a:lnSpc>
              <a:spcBef>
                <a:spcPts val="1350"/>
              </a:spcBef>
              <a:spcAft>
                <a:spcPts val="0"/>
              </a:spcAft>
              <a:buSzPts val="1350"/>
              <a:buFont typeface="Trebuchet MS"/>
              <a:buNone/>
              <a:defRPr b="1">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755">
          <p15:clr>
            <a:srgbClr val="FBAE40"/>
          </p15:clr>
        </p15:guide>
        <p15:guide id="2" orient="horz" pos="5681">
          <p15:clr>
            <a:srgbClr val="FBAE40"/>
          </p15:clr>
        </p15:guide>
        <p15:guide id="3" orient="horz" pos="5046">
          <p15:clr>
            <a:srgbClr val="FBAE40"/>
          </p15:clr>
        </p15:guide>
        <p15:guide id="4" pos="4573">
          <p15:clr>
            <a:srgbClr val="FBAE40"/>
          </p15:clr>
        </p15:guide>
        <p15:guide id="5" pos="2985">
          <p15:clr>
            <a:srgbClr val="FBAE40"/>
          </p15:clr>
        </p15:guide>
        <p15:guide id="6" pos="10787">
          <p15:clr>
            <a:srgbClr val="FBAE40"/>
          </p15:clr>
        </p15:guide>
        <p15:guide id="7" pos="6886">
          <p15:clr>
            <a:srgbClr val="FBAE40"/>
          </p15:clr>
        </p15:guide>
        <p15:guide id="8" pos="8474">
          <p15:clr>
            <a:srgbClr val="FBAE40"/>
          </p15:clr>
        </p15:guide>
        <p15:guide id="9" pos="123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
  <p:cSld name="Testimonial">
    <p:spTree>
      <p:nvGrpSpPr>
        <p:cNvPr id="543" name="Shape 543"/>
        <p:cNvGrpSpPr/>
        <p:nvPr/>
      </p:nvGrpSpPr>
      <p:grpSpPr>
        <a:xfrm>
          <a:off x="0" y="0"/>
          <a:ext cx="0" cy="0"/>
          <a:chOff x="0" y="0"/>
          <a:chExt cx="0" cy="0"/>
        </a:xfrm>
      </p:grpSpPr>
      <p:pic>
        <p:nvPicPr>
          <p:cNvPr descr="Obsah obrázku stůl, vsedě, počítač, jídlo&#10;&#10;Popis byl vytvořen automaticky" id="544" name="Google Shape;544;p72"/>
          <p:cNvPicPr preferRelativeResize="0"/>
          <p:nvPr/>
        </p:nvPicPr>
        <p:blipFill rotWithShape="1">
          <a:blip r:embed="rId2">
            <a:alphaModFix/>
          </a:blip>
          <a:srcRect b="0" l="0" r="0" t="0"/>
          <a:stretch/>
        </p:blipFill>
        <p:spPr>
          <a:xfrm>
            <a:off x="6495679" y="683580"/>
            <a:ext cx="2648321" cy="3766500"/>
          </a:xfrm>
          <a:prstGeom prst="rect">
            <a:avLst/>
          </a:prstGeom>
          <a:noFill/>
          <a:ln>
            <a:noFill/>
          </a:ln>
        </p:spPr>
      </p:pic>
      <p:sp>
        <p:nvSpPr>
          <p:cNvPr id="545" name="Google Shape;545;p72"/>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6" name="Google Shape;546;p72"/>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47" name="Google Shape;547;p72"/>
          <p:cNvSpPr txBox="1"/>
          <p:nvPr>
            <p:ph idx="1" type="body"/>
          </p:nvPr>
        </p:nvSpPr>
        <p:spPr>
          <a:xfrm>
            <a:off x="1263849" y="1721049"/>
            <a:ext cx="4239816" cy="675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050"/>
              <a:buFont typeface="Trebuchet MS"/>
              <a:buNone/>
              <a:defRPr b="0"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48" name="Google Shape;548;p72"/>
          <p:cNvSpPr txBox="1"/>
          <p:nvPr>
            <p:ph idx="2" type="body"/>
          </p:nvPr>
        </p:nvSpPr>
        <p:spPr>
          <a:xfrm>
            <a:off x="420570" y="1606304"/>
            <a:ext cx="843279" cy="78974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8963"/>
              <a:buFont typeface="Trebuchet MS"/>
              <a:buNone/>
              <a:defRPr b="1" sz="8963">
                <a:solidFill>
                  <a:schemeClr val="accent3"/>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49" name="Google Shape;549;p72"/>
          <p:cNvSpPr/>
          <p:nvPr>
            <p:ph idx="3" type="pic"/>
          </p:nvPr>
        </p:nvSpPr>
        <p:spPr>
          <a:xfrm>
            <a:off x="1263849" y="2470500"/>
            <a:ext cx="526664" cy="526500"/>
          </a:xfrm>
          <a:prstGeom prst="ellipse">
            <a:avLst/>
          </a:prstGeom>
          <a:noFill/>
          <a:ln>
            <a:noFill/>
          </a:ln>
        </p:spPr>
      </p:sp>
      <p:sp>
        <p:nvSpPr>
          <p:cNvPr id="550" name="Google Shape;550;p72"/>
          <p:cNvSpPr txBox="1"/>
          <p:nvPr>
            <p:ph idx="4" type="body"/>
          </p:nvPr>
        </p:nvSpPr>
        <p:spPr>
          <a:xfrm>
            <a:off x="1878211" y="2470500"/>
            <a:ext cx="3625453" cy="5265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SzPts val="1050"/>
              <a:buFont typeface="Trebuchet MS"/>
              <a:buNone/>
              <a:defRPr b="0"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1" name="Google Shape;551;p72"/>
          <p:cNvSpPr/>
          <p:nvPr>
            <p:ph idx="5" type="body"/>
          </p:nvPr>
        </p:nvSpPr>
        <p:spPr>
          <a:xfrm>
            <a:off x="419544" y="3228720"/>
            <a:ext cx="1206358" cy="1206358"/>
          </a:xfrm>
          <a:prstGeom prst="ellipse">
            <a:avLst/>
          </a:prstGeom>
          <a:noFill/>
          <a:ln cap="flat" cmpd="sng" w="38100">
            <a:solidFill>
              <a:schemeClr val="accent2"/>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SzPts val="1050"/>
              <a:buFont typeface="Trebuchet MS"/>
              <a:buNone/>
              <a:defRPr b="0"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2" name="Google Shape;552;p72"/>
          <p:cNvSpPr/>
          <p:nvPr>
            <p:ph idx="6" type="body"/>
          </p:nvPr>
        </p:nvSpPr>
        <p:spPr>
          <a:xfrm>
            <a:off x="4297306" y="3228720"/>
            <a:ext cx="1206358" cy="1206358"/>
          </a:xfrm>
          <a:prstGeom prst="ellipse">
            <a:avLst/>
          </a:prstGeom>
          <a:noFill/>
          <a:ln cap="flat" cmpd="sng" w="38100">
            <a:solidFill>
              <a:schemeClr val="accent2"/>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SzPts val="1050"/>
              <a:buFont typeface="Trebuchet MS"/>
              <a:buNone/>
              <a:defRPr b="0"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3" name="Google Shape;553;p72"/>
          <p:cNvSpPr/>
          <p:nvPr>
            <p:ph idx="7" type="body"/>
          </p:nvPr>
        </p:nvSpPr>
        <p:spPr>
          <a:xfrm>
            <a:off x="2358425" y="3228720"/>
            <a:ext cx="1206358" cy="1206358"/>
          </a:xfrm>
          <a:prstGeom prst="ellipse">
            <a:avLst/>
          </a:prstGeom>
          <a:noFill/>
          <a:ln cap="flat" cmpd="sng" w="38100">
            <a:solidFill>
              <a:schemeClr val="accent2"/>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SzPts val="1050"/>
              <a:buFont typeface="Trebuchet MS"/>
              <a:buNone/>
              <a:defRPr b="0" sz="10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139">
          <p15:clr>
            <a:srgbClr val="FBAE40"/>
          </p15:clr>
        </p15:guide>
        <p15:guide id="2" orient="horz" pos="5409">
          <p15:clr>
            <a:srgbClr val="FBAE40"/>
          </p15:clr>
        </p15:guide>
        <p15:guide id="3" orient="horz" pos="5046">
          <p15:clr>
            <a:srgbClr val="FBAE40"/>
          </p15:clr>
        </p15:guide>
        <p15:guide id="4" pos="2123">
          <p15:clr>
            <a:srgbClr val="FBAE40"/>
          </p15:clr>
        </p15:guide>
        <p15:guide id="5" pos="9245">
          <p15:clr>
            <a:srgbClr val="FBAE40"/>
          </p15:clr>
        </p15:guide>
        <p15:guide id="6" orient="horz" pos="2891">
          <p15:clr>
            <a:srgbClr val="FBAE40"/>
          </p15:clr>
        </p15:guide>
        <p15:guide id="7" pos="3938">
          <p15:clr>
            <a:srgbClr val="FBAE40"/>
          </p15:clr>
        </p15:guide>
        <p15:guide id="8" pos="6002">
          <p15:clr>
            <a:srgbClr val="FBAE40"/>
          </p15:clr>
        </p15:guide>
        <p15:guide id="9" pos="7204">
          <p15:clr>
            <a:srgbClr val="FBAE40"/>
          </p15:clr>
        </p15:guide>
        <p15:guide id="10" pos="273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s with description">
  <p:cSld name="Two pictures with description">
    <p:spTree>
      <p:nvGrpSpPr>
        <p:cNvPr id="554" name="Shape 554"/>
        <p:cNvGrpSpPr/>
        <p:nvPr/>
      </p:nvGrpSpPr>
      <p:grpSpPr>
        <a:xfrm>
          <a:off x="0" y="0"/>
          <a:ext cx="0" cy="0"/>
          <a:chOff x="0" y="0"/>
          <a:chExt cx="0" cy="0"/>
        </a:xfrm>
      </p:grpSpPr>
      <p:sp>
        <p:nvSpPr>
          <p:cNvPr id="555" name="Google Shape;555;p73"/>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6" name="Google Shape;556;p73"/>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57" name="Google Shape;557;p73"/>
          <p:cNvSpPr/>
          <p:nvPr>
            <p:ph idx="2" type="pic"/>
          </p:nvPr>
        </p:nvSpPr>
        <p:spPr>
          <a:xfrm>
            <a:off x="413743" y="1194197"/>
            <a:ext cx="3780234" cy="2114788"/>
          </a:xfrm>
          <a:prstGeom prst="rect">
            <a:avLst/>
          </a:prstGeom>
          <a:noFill/>
          <a:ln>
            <a:noFill/>
          </a:ln>
        </p:spPr>
      </p:sp>
      <p:sp>
        <p:nvSpPr>
          <p:cNvPr id="558" name="Google Shape;558;p73"/>
          <p:cNvSpPr/>
          <p:nvPr>
            <p:ph idx="3" type="pic"/>
          </p:nvPr>
        </p:nvSpPr>
        <p:spPr>
          <a:xfrm>
            <a:off x="4950024" y="1194750"/>
            <a:ext cx="3780234" cy="2114788"/>
          </a:xfrm>
          <a:prstGeom prst="rect">
            <a:avLst/>
          </a:prstGeom>
          <a:noFill/>
          <a:ln>
            <a:noFill/>
          </a:ln>
        </p:spPr>
      </p:sp>
      <p:sp>
        <p:nvSpPr>
          <p:cNvPr id="559" name="Google Shape;559;p73"/>
          <p:cNvSpPr txBox="1"/>
          <p:nvPr>
            <p:ph idx="1" type="body"/>
          </p:nvPr>
        </p:nvSpPr>
        <p:spPr>
          <a:xfrm>
            <a:off x="419544" y="3503414"/>
            <a:ext cx="3774433" cy="931664"/>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rgbClr val="7F7F7F"/>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0" name="Google Shape;560;p73"/>
          <p:cNvSpPr txBox="1"/>
          <p:nvPr>
            <p:ph idx="4" type="body"/>
          </p:nvPr>
        </p:nvSpPr>
        <p:spPr>
          <a:xfrm>
            <a:off x="4950023" y="3503414"/>
            <a:ext cx="3774433" cy="931664"/>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050"/>
              <a:buFont typeface="Trebuchet MS"/>
              <a:buNone/>
              <a:defRPr sz="1050">
                <a:solidFill>
                  <a:srgbClr val="7F7F7F"/>
                </a:solidFill>
              </a:defRPr>
            </a:lvl1pPr>
            <a:lvl2pPr indent="-295275" lvl="1" marL="914400" algn="l">
              <a:lnSpc>
                <a:spcPct val="90000"/>
              </a:lnSpc>
              <a:spcBef>
                <a:spcPts val="0"/>
              </a:spcBef>
              <a:spcAft>
                <a:spcPts val="0"/>
              </a:spcAft>
              <a:buSzPts val="1050"/>
              <a:buChar char="⚫"/>
              <a:defRPr sz="1050"/>
            </a:lvl2pPr>
            <a:lvl3pPr indent="-295275" lvl="2" marL="1371600" algn="l">
              <a:lnSpc>
                <a:spcPct val="90000"/>
              </a:lnSpc>
              <a:spcBef>
                <a:spcPts val="0"/>
              </a:spcBef>
              <a:spcAft>
                <a:spcPts val="0"/>
              </a:spcAft>
              <a:buSzPts val="1050"/>
              <a:buChar char="⚫"/>
              <a:defRPr sz="1050"/>
            </a:lvl3pPr>
            <a:lvl4pPr indent="-295275" lvl="3" marL="1828800" algn="l">
              <a:lnSpc>
                <a:spcPct val="90000"/>
              </a:lnSpc>
              <a:spcBef>
                <a:spcPts val="0"/>
              </a:spcBef>
              <a:spcAft>
                <a:spcPts val="0"/>
              </a:spcAft>
              <a:buSzPts val="1050"/>
              <a:buChar char="⚫"/>
              <a:defRPr sz="1050"/>
            </a:lvl4pPr>
            <a:lvl5pPr indent="-295275" lvl="4" marL="2286000" algn="l">
              <a:lnSpc>
                <a:spcPct val="90000"/>
              </a:lnSpc>
              <a:spcBef>
                <a:spcPts val="0"/>
              </a:spcBef>
              <a:spcAft>
                <a:spcPts val="0"/>
              </a:spcAft>
              <a:buSzPts val="1050"/>
              <a:buChar char="⚫"/>
              <a:defRPr sz="105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561" name="Google Shape;561;p73"/>
          <p:cNvCxnSpPr/>
          <p:nvPr/>
        </p:nvCxnSpPr>
        <p:spPr>
          <a:xfrm>
            <a:off x="4572000" y="1194197"/>
            <a:ext cx="0" cy="3240881"/>
          </a:xfrm>
          <a:prstGeom prst="straightConnector1">
            <a:avLst/>
          </a:prstGeom>
          <a:noFill/>
          <a:ln cap="rnd" cmpd="sng" w="38100">
            <a:solidFill>
              <a:schemeClr val="accent2"/>
            </a:solidFill>
            <a:prstDash val="dot"/>
            <a:miter lim="800000"/>
            <a:headEnd len="sm" w="sm" type="none"/>
            <a:tailEnd len="sm" w="sm" type="none"/>
          </a:ln>
        </p:spPr>
      </p:cxnSp>
    </p:spTree>
  </p:cSld>
  <p:clrMapOvr>
    <a:masterClrMapping/>
  </p:clrMapOvr>
  <p:extLst>
    <p:ext uri="{DCECCB84-F9BA-43D5-87BE-67443E8EF086}">
      <p15:sldGuideLst>
        <p15:guide id="1" orient="horz" pos="5567">
          <p15:clr>
            <a:srgbClr val="FBAE40"/>
          </p15:clr>
        </p15:guide>
        <p15:guide id="2" orient="horz" pos="5885">
          <p15:clr>
            <a:srgbClr val="FBAE40"/>
          </p15:clr>
        </p15:guide>
        <p15:guide id="3" pos="7680">
          <p15:clr>
            <a:srgbClr val="FBAE40"/>
          </p15:clr>
        </p15:guide>
        <p15:guide id="4" pos="7045">
          <p15:clr>
            <a:srgbClr val="FBAE40"/>
          </p15:clr>
        </p15:guide>
        <p15:guide id="5" pos="831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p:cSld name="About us">
    <p:spTree>
      <p:nvGrpSpPr>
        <p:cNvPr id="562" name="Shape 562"/>
        <p:cNvGrpSpPr/>
        <p:nvPr/>
      </p:nvGrpSpPr>
      <p:grpSpPr>
        <a:xfrm>
          <a:off x="0" y="0"/>
          <a:ext cx="0" cy="0"/>
          <a:chOff x="0" y="0"/>
          <a:chExt cx="0" cy="0"/>
        </a:xfrm>
      </p:grpSpPr>
      <p:sp>
        <p:nvSpPr>
          <p:cNvPr id="563" name="Google Shape;563;p74"/>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64" name="Google Shape;564;p74"/>
          <p:cNvSpPr/>
          <p:nvPr>
            <p:ph idx="2" type="pic"/>
          </p:nvPr>
        </p:nvSpPr>
        <p:spPr>
          <a:xfrm>
            <a:off x="5506810" y="1704240"/>
            <a:ext cx="972076" cy="972000"/>
          </a:xfrm>
          <a:prstGeom prst="rect">
            <a:avLst/>
          </a:prstGeom>
          <a:noFill/>
          <a:ln>
            <a:noFill/>
          </a:ln>
        </p:spPr>
      </p:sp>
      <p:sp>
        <p:nvSpPr>
          <p:cNvPr id="565" name="Google Shape;565;p74"/>
          <p:cNvSpPr/>
          <p:nvPr>
            <p:ph idx="3" type="pic"/>
          </p:nvPr>
        </p:nvSpPr>
        <p:spPr>
          <a:xfrm>
            <a:off x="7045930" y="1704240"/>
            <a:ext cx="972076" cy="972000"/>
          </a:xfrm>
          <a:prstGeom prst="rect">
            <a:avLst/>
          </a:prstGeom>
          <a:noFill/>
          <a:ln>
            <a:noFill/>
          </a:ln>
        </p:spPr>
      </p:sp>
      <p:sp>
        <p:nvSpPr>
          <p:cNvPr id="566" name="Google Shape;566;p74"/>
          <p:cNvSpPr txBox="1"/>
          <p:nvPr>
            <p:ph idx="1" type="body"/>
          </p:nvPr>
        </p:nvSpPr>
        <p:spPr>
          <a:xfrm>
            <a:off x="5263791" y="2737800"/>
            <a:ext cx="1458114" cy="243000"/>
          </a:xfrm>
          <a:prstGeom prst="rect">
            <a:avLst/>
          </a:prstGeom>
          <a:noFill/>
          <a:ln>
            <a:noFill/>
          </a:ln>
        </p:spPr>
        <p:txBody>
          <a:bodyPr anchorCtr="0" anchor="b" bIns="0" lIns="0" spcFirstLastPara="1" rIns="0" wrap="square" tIns="0">
            <a:noAutofit/>
          </a:bodyPr>
          <a:lstStyle>
            <a:lvl1pPr indent="-228600" lvl="0" marL="457200" algn="ctr">
              <a:lnSpc>
                <a:spcPct val="90000"/>
              </a:lnSpc>
              <a:spcBef>
                <a:spcPts val="0"/>
              </a:spcBef>
              <a:spcAft>
                <a:spcPts val="0"/>
              </a:spcAft>
              <a:buSzPts val="1350"/>
              <a:buFont typeface="Trebuchet MS"/>
              <a:buNone/>
              <a:defRPr b="1" sz="135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7" name="Google Shape;567;p74"/>
          <p:cNvSpPr txBox="1"/>
          <p:nvPr>
            <p:ph idx="4" type="body"/>
          </p:nvPr>
        </p:nvSpPr>
        <p:spPr>
          <a:xfrm>
            <a:off x="6802911" y="2737800"/>
            <a:ext cx="1458114" cy="243000"/>
          </a:xfrm>
          <a:prstGeom prst="rect">
            <a:avLst/>
          </a:prstGeom>
          <a:noFill/>
          <a:ln>
            <a:noFill/>
          </a:ln>
        </p:spPr>
        <p:txBody>
          <a:bodyPr anchorCtr="0" anchor="b" bIns="0" lIns="0" spcFirstLastPara="1" rIns="0" wrap="square" tIns="0">
            <a:noAutofit/>
          </a:bodyPr>
          <a:lstStyle>
            <a:lvl1pPr indent="-228600" lvl="0" marL="457200" algn="ctr">
              <a:lnSpc>
                <a:spcPct val="90000"/>
              </a:lnSpc>
              <a:spcBef>
                <a:spcPts val="0"/>
              </a:spcBef>
              <a:spcAft>
                <a:spcPts val="0"/>
              </a:spcAft>
              <a:buSzPts val="1350"/>
              <a:buFont typeface="Trebuchet MS"/>
              <a:buNone/>
              <a:defRPr b="1" sz="135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8" name="Google Shape;568;p74"/>
          <p:cNvSpPr txBox="1"/>
          <p:nvPr>
            <p:ph idx="5" type="body"/>
          </p:nvPr>
        </p:nvSpPr>
        <p:spPr>
          <a:xfrm>
            <a:off x="5263791" y="3045600"/>
            <a:ext cx="1458114" cy="243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810"/>
              <a:buFont typeface="Trebuchet MS"/>
              <a:buNone/>
              <a:defRPr b="0" sz="81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9" name="Google Shape;569;p74"/>
          <p:cNvSpPr txBox="1"/>
          <p:nvPr>
            <p:ph idx="6" type="body"/>
          </p:nvPr>
        </p:nvSpPr>
        <p:spPr>
          <a:xfrm>
            <a:off x="6802911" y="3045600"/>
            <a:ext cx="1458114" cy="243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SzPts val="810"/>
              <a:buFont typeface="Trebuchet MS"/>
              <a:buNone/>
              <a:defRPr b="0" sz="810">
                <a:solidFill>
                  <a:schemeClr val="accent2"/>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70" name="Google Shape;570;p74"/>
          <p:cNvSpPr txBox="1"/>
          <p:nvPr>
            <p:ph idx="7" type="body"/>
          </p:nvPr>
        </p:nvSpPr>
        <p:spPr>
          <a:xfrm>
            <a:off x="1072361" y="1724685"/>
            <a:ext cx="583245" cy="583200"/>
          </a:xfrm>
          <a:prstGeom prst="rect">
            <a:avLst/>
          </a:prstGeom>
          <a:noFill/>
          <a:ln>
            <a:noFill/>
          </a:ln>
        </p:spPr>
        <p:txBody>
          <a:bodyPr anchorCtr="0" anchor="t" bIns="0" lIns="0" spcFirstLastPara="1" rIns="0" wrap="square" tIns="0">
            <a:noAutofit/>
          </a:bodyPr>
          <a:lstStyle>
            <a:lvl1pPr indent="-228600" lvl="0" marL="457200" algn="r">
              <a:lnSpc>
                <a:spcPct val="90000"/>
              </a:lnSpc>
              <a:spcBef>
                <a:spcPts val="0"/>
              </a:spcBef>
              <a:spcAft>
                <a:spcPts val="0"/>
              </a:spcAft>
              <a:buSzPts val="9000"/>
              <a:buFont typeface="Trebuchet MS"/>
              <a:buNone/>
              <a:defRPr sz="9000">
                <a:solidFill>
                  <a:srgbClr val="E6E6E6"/>
                </a:solidFill>
              </a:defRPr>
            </a:lvl1pPr>
            <a:lvl2pPr indent="-342900" lvl="1" marL="914400" algn="l">
              <a:lnSpc>
                <a:spcPct val="90000"/>
              </a:lnSpc>
              <a:spcBef>
                <a:spcPts val="1350"/>
              </a:spcBef>
              <a:spcAft>
                <a:spcPts val="0"/>
              </a:spcAft>
              <a:buSzPts val="1800"/>
              <a:buChar char="⚫"/>
              <a:defRPr/>
            </a:lvl2pPr>
            <a:lvl3pPr indent="-342900" lvl="2" marL="1371600" algn="l">
              <a:lnSpc>
                <a:spcPct val="90000"/>
              </a:lnSpc>
              <a:spcBef>
                <a:spcPts val="1350"/>
              </a:spcBef>
              <a:spcAft>
                <a:spcPts val="0"/>
              </a:spcAft>
              <a:buSzPts val="1800"/>
              <a:buChar char="⚫"/>
              <a:defRPr/>
            </a:lvl3pPr>
            <a:lvl4pPr indent="-342900" lvl="3" marL="1828800" algn="l">
              <a:lnSpc>
                <a:spcPct val="90000"/>
              </a:lnSpc>
              <a:spcBef>
                <a:spcPts val="1350"/>
              </a:spcBef>
              <a:spcAft>
                <a:spcPts val="0"/>
              </a:spcAft>
              <a:buSzPts val="1800"/>
              <a:buChar char="⚫"/>
              <a:defRPr/>
            </a:lvl4pPr>
            <a:lvl5pPr indent="-342900" lvl="4" marL="2286000" algn="l">
              <a:lnSpc>
                <a:spcPct val="90000"/>
              </a:lnSpc>
              <a:spcBef>
                <a:spcPts val="135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71" name="Google Shape;571;p74"/>
          <p:cNvSpPr txBox="1"/>
          <p:nvPr>
            <p:ph idx="8" type="body"/>
          </p:nvPr>
        </p:nvSpPr>
        <p:spPr>
          <a:xfrm>
            <a:off x="1762698" y="1814400"/>
            <a:ext cx="2614620" cy="262044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350"/>
              <a:buFont typeface="Trebuchet MS"/>
              <a:buNone/>
              <a:defRPr b="0" i="1" sz="1350">
                <a:solidFill>
                  <a:schemeClr val="accent1"/>
                </a:solidFill>
              </a:defRPr>
            </a:lvl1pPr>
            <a:lvl2pPr indent="-285750" lvl="1" marL="914400" algn="ctr">
              <a:lnSpc>
                <a:spcPct val="90000"/>
              </a:lnSpc>
              <a:spcBef>
                <a:spcPts val="0"/>
              </a:spcBef>
              <a:spcAft>
                <a:spcPts val="0"/>
              </a:spcAft>
              <a:buSzPts val="900"/>
              <a:buChar char="⚫"/>
              <a:defRPr b="1" sz="900"/>
            </a:lvl2pPr>
            <a:lvl3pPr indent="-285750" lvl="2" marL="1371600" algn="ctr">
              <a:lnSpc>
                <a:spcPct val="90000"/>
              </a:lnSpc>
              <a:spcBef>
                <a:spcPts val="0"/>
              </a:spcBef>
              <a:spcAft>
                <a:spcPts val="0"/>
              </a:spcAft>
              <a:buSzPts val="900"/>
              <a:buChar char="⚫"/>
              <a:defRPr b="1" sz="900"/>
            </a:lvl3pPr>
            <a:lvl4pPr indent="-285750" lvl="3" marL="1828800" algn="ctr">
              <a:lnSpc>
                <a:spcPct val="90000"/>
              </a:lnSpc>
              <a:spcBef>
                <a:spcPts val="0"/>
              </a:spcBef>
              <a:spcAft>
                <a:spcPts val="0"/>
              </a:spcAft>
              <a:buSzPts val="900"/>
              <a:buChar char="⚫"/>
              <a:defRPr b="1" sz="900"/>
            </a:lvl4pPr>
            <a:lvl5pPr indent="-285750" lvl="4" marL="2286000" algn="ctr">
              <a:lnSpc>
                <a:spcPct val="90000"/>
              </a:lnSpc>
              <a:spcBef>
                <a:spcPts val="0"/>
              </a:spcBef>
              <a:spcAft>
                <a:spcPts val="0"/>
              </a:spcAft>
              <a:buSzPts val="900"/>
              <a:buChar char="⚫"/>
              <a:defRPr b="1"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72" name="Google Shape;572;p74"/>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eam">
    <p:spTree>
      <p:nvGrpSpPr>
        <p:cNvPr id="573" name="Shape 573"/>
        <p:cNvGrpSpPr/>
        <p:nvPr/>
      </p:nvGrpSpPr>
      <p:grpSpPr>
        <a:xfrm>
          <a:off x="0" y="0"/>
          <a:ext cx="0" cy="0"/>
          <a:chOff x="0" y="0"/>
          <a:chExt cx="0" cy="0"/>
        </a:xfrm>
      </p:grpSpPr>
      <p:sp>
        <p:nvSpPr>
          <p:cNvPr id="574" name="Google Shape;574;p75"/>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5" name="Google Shape;575;p75"/>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576" name="Google Shape;576;p75"/>
          <p:cNvPicPr preferRelativeResize="0"/>
          <p:nvPr/>
        </p:nvPicPr>
        <p:blipFill rotWithShape="1">
          <a:blip r:embed="rId2">
            <a:alphaModFix/>
          </a:blip>
          <a:srcRect b="0" l="0" r="0" t="0"/>
          <a:stretch/>
        </p:blipFill>
        <p:spPr>
          <a:xfrm>
            <a:off x="4950045" y="0"/>
            <a:ext cx="4193955" cy="2826900"/>
          </a:xfrm>
          <a:prstGeom prst="rect">
            <a:avLst/>
          </a:prstGeom>
          <a:noFill/>
          <a:ln>
            <a:noFill/>
          </a:ln>
        </p:spPr>
      </p:pic>
      <p:sp>
        <p:nvSpPr>
          <p:cNvPr id="577" name="Google Shape;577;p75"/>
          <p:cNvSpPr/>
          <p:nvPr>
            <p:ph idx="2" type="pic"/>
          </p:nvPr>
        </p:nvSpPr>
        <p:spPr>
          <a:xfrm>
            <a:off x="1474105" y="1194435"/>
            <a:ext cx="6195791" cy="32400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s">
  <p:cSld name="References">
    <p:spTree>
      <p:nvGrpSpPr>
        <p:cNvPr id="578" name="Shape 578"/>
        <p:cNvGrpSpPr/>
        <p:nvPr/>
      </p:nvGrpSpPr>
      <p:grpSpPr>
        <a:xfrm>
          <a:off x="0" y="0"/>
          <a:ext cx="0" cy="0"/>
          <a:chOff x="0" y="0"/>
          <a:chExt cx="0" cy="0"/>
        </a:xfrm>
      </p:grpSpPr>
      <p:sp>
        <p:nvSpPr>
          <p:cNvPr id="579" name="Google Shape;579;p76"/>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27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0" name="Google Shape;580;p76"/>
          <p:cNvSpPr/>
          <p:nvPr>
            <p:ph idx="2" type="pic"/>
          </p:nvPr>
        </p:nvSpPr>
        <p:spPr>
          <a:xfrm>
            <a:off x="3034857" y="1194435"/>
            <a:ext cx="648051" cy="648000"/>
          </a:xfrm>
          <a:prstGeom prst="rect">
            <a:avLst/>
          </a:prstGeom>
          <a:noFill/>
          <a:ln>
            <a:noFill/>
          </a:ln>
        </p:spPr>
      </p:sp>
      <p:sp>
        <p:nvSpPr>
          <p:cNvPr id="581" name="Google Shape;581;p76"/>
          <p:cNvSpPr/>
          <p:nvPr>
            <p:ph idx="3" type="pic"/>
          </p:nvPr>
        </p:nvSpPr>
        <p:spPr>
          <a:xfrm>
            <a:off x="3035037" y="2006055"/>
            <a:ext cx="648051" cy="648000"/>
          </a:xfrm>
          <a:prstGeom prst="rect">
            <a:avLst/>
          </a:prstGeom>
          <a:noFill/>
          <a:ln>
            <a:noFill/>
          </a:ln>
        </p:spPr>
      </p:sp>
      <p:sp>
        <p:nvSpPr>
          <p:cNvPr id="582" name="Google Shape;582;p76"/>
          <p:cNvSpPr/>
          <p:nvPr>
            <p:ph idx="4" type="pic"/>
          </p:nvPr>
        </p:nvSpPr>
        <p:spPr>
          <a:xfrm>
            <a:off x="3035037" y="2817675"/>
            <a:ext cx="648051" cy="648000"/>
          </a:xfrm>
          <a:prstGeom prst="rect">
            <a:avLst/>
          </a:prstGeom>
          <a:noFill/>
          <a:ln>
            <a:noFill/>
          </a:ln>
        </p:spPr>
      </p:sp>
      <p:sp>
        <p:nvSpPr>
          <p:cNvPr id="583" name="Google Shape;583;p76"/>
          <p:cNvSpPr/>
          <p:nvPr>
            <p:ph idx="5" type="pic"/>
          </p:nvPr>
        </p:nvSpPr>
        <p:spPr>
          <a:xfrm>
            <a:off x="3035037" y="3629295"/>
            <a:ext cx="648051" cy="648000"/>
          </a:xfrm>
          <a:prstGeom prst="rect">
            <a:avLst/>
          </a:prstGeom>
          <a:noFill/>
          <a:ln>
            <a:noFill/>
          </a:ln>
        </p:spPr>
      </p:sp>
      <p:sp>
        <p:nvSpPr>
          <p:cNvPr id="584" name="Google Shape;584;p76"/>
          <p:cNvSpPr/>
          <p:nvPr>
            <p:ph idx="6" type="pic"/>
          </p:nvPr>
        </p:nvSpPr>
        <p:spPr>
          <a:xfrm>
            <a:off x="3844200" y="1194930"/>
            <a:ext cx="648051" cy="648000"/>
          </a:xfrm>
          <a:prstGeom prst="rect">
            <a:avLst/>
          </a:prstGeom>
          <a:noFill/>
          <a:ln>
            <a:noFill/>
          </a:ln>
        </p:spPr>
      </p:sp>
      <p:sp>
        <p:nvSpPr>
          <p:cNvPr id="585" name="Google Shape;585;p76"/>
          <p:cNvSpPr/>
          <p:nvPr>
            <p:ph idx="7" type="pic"/>
          </p:nvPr>
        </p:nvSpPr>
        <p:spPr>
          <a:xfrm>
            <a:off x="3844200" y="2006385"/>
            <a:ext cx="648051" cy="648000"/>
          </a:xfrm>
          <a:prstGeom prst="rect">
            <a:avLst/>
          </a:prstGeom>
          <a:noFill/>
          <a:ln>
            <a:noFill/>
          </a:ln>
        </p:spPr>
      </p:sp>
      <p:sp>
        <p:nvSpPr>
          <p:cNvPr id="586" name="Google Shape;586;p76"/>
          <p:cNvSpPr/>
          <p:nvPr>
            <p:ph idx="8" type="pic"/>
          </p:nvPr>
        </p:nvSpPr>
        <p:spPr>
          <a:xfrm>
            <a:off x="3844200" y="2817840"/>
            <a:ext cx="648051" cy="648000"/>
          </a:xfrm>
          <a:prstGeom prst="rect">
            <a:avLst/>
          </a:prstGeom>
          <a:noFill/>
          <a:ln>
            <a:noFill/>
          </a:ln>
        </p:spPr>
      </p:sp>
      <p:sp>
        <p:nvSpPr>
          <p:cNvPr id="587" name="Google Shape;587;p76"/>
          <p:cNvSpPr/>
          <p:nvPr>
            <p:ph idx="9" type="pic"/>
          </p:nvPr>
        </p:nvSpPr>
        <p:spPr>
          <a:xfrm>
            <a:off x="3844200" y="3629295"/>
            <a:ext cx="648051" cy="648000"/>
          </a:xfrm>
          <a:prstGeom prst="rect">
            <a:avLst/>
          </a:prstGeom>
          <a:noFill/>
          <a:ln>
            <a:noFill/>
          </a:ln>
        </p:spPr>
      </p:sp>
      <p:sp>
        <p:nvSpPr>
          <p:cNvPr id="588" name="Google Shape;588;p76"/>
          <p:cNvSpPr/>
          <p:nvPr>
            <p:ph idx="13" type="pic"/>
          </p:nvPr>
        </p:nvSpPr>
        <p:spPr>
          <a:xfrm>
            <a:off x="4653543" y="1194435"/>
            <a:ext cx="648051" cy="648000"/>
          </a:xfrm>
          <a:prstGeom prst="rect">
            <a:avLst/>
          </a:prstGeom>
          <a:noFill/>
          <a:ln>
            <a:noFill/>
          </a:ln>
        </p:spPr>
      </p:sp>
      <p:sp>
        <p:nvSpPr>
          <p:cNvPr id="589" name="Google Shape;589;p76"/>
          <p:cNvSpPr/>
          <p:nvPr>
            <p:ph idx="14" type="pic"/>
          </p:nvPr>
        </p:nvSpPr>
        <p:spPr>
          <a:xfrm>
            <a:off x="4653543" y="2006055"/>
            <a:ext cx="648051" cy="648000"/>
          </a:xfrm>
          <a:prstGeom prst="rect">
            <a:avLst/>
          </a:prstGeom>
          <a:noFill/>
          <a:ln>
            <a:noFill/>
          </a:ln>
        </p:spPr>
      </p:sp>
      <p:sp>
        <p:nvSpPr>
          <p:cNvPr id="590" name="Google Shape;590;p76"/>
          <p:cNvSpPr/>
          <p:nvPr>
            <p:ph idx="15" type="pic"/>
          </p:nvPr>
        </p:nvSpPr>
        <p:spPr>
          <a:xfrm>
            <a:off x="4653543" y="2817675"/>
            <a:ext cx="648051" cy="648000"/>
          </a:xfrm>
          <a:prstGeom prst="rect">
            <a:avLst/>
          </a:prstGeom>
          <a:noFill/>
          <a:ln>
            <a:noFill/>
          </a:ln>
        </p:spPr>
      </p:sp>
      <p:sp>
        <p:nvSpPr>
          <p:cNvPr id="591" name="Google Shape;591;p76"/>
          <p:cNvSpPr/>
          <p:nvPr>
            <p:ph idx="16" type="pic"/>
          </p:nvPr>
        </p:nvSpPr>
        <p:spPr>
          <a:xfrm>
            <a:off x="4653543" y="3629295"/>
            <a:ext cx="648051" cy="648000"/>
          </a:xfrm>
          <a:prstGeom prst="rect">
            <a:avLst/>
          </a:prstGeom>
          <a:noFill/>
          <a:ln>
            <a:noFill/>
          </a:ln>
        </p:spPr>
      </p:sp>
      <p:sp>
        <p:nvSpPr>
          <p:cNvPr id="592" name="Google Shape;592;p76"/>
          <p:cNvSpPr/>
          <p:nvPr>
            <p:ph idx="17" type="pic"/>
          </p:nvPr>
        </p:nvSpPr>
        <p:spPr>
          <a:xfrm>
            <a:off x="5462887" y="1194930"/>
            <a:ext cx="648051" cy="648000"/>
          </a:xfrm>
          <a:prstGeom prst="rect">
            <a:avLst/>
          </a:prstGeom>
          <a:noFill/>
          <a:ln>
            <a:noFill/>
          </a:ln>
        </p:spPr>
      </p:sp>
      <p:sp>
        <p:nvSpPr>
          <p:cNvPr id="593" name="Google Shape;593;p76"/>
          <p:cNvSpPr/>
          <p:nvPr>
            <p:ph idx="18" type="pic"/>
          </p:nvPr>
        </p:nvSpPr>
        <p:spPr>
          <a:xfrm>
            <a:off x="5462887" y="2006385"/>
            <a:ext cx="648051" cy="648000"/>
          </a:xfrm>
          <a:prstGeom prst="rect">
            <a:avLst/>
          </a:prstGeom>
          <a:noFill/>
          <a:ln>
            <a:noFill/>
          </a:ln>
        </p:spPr>
      </p:sp>
      <p:sp>
        <p:nvSpPr>
          <p:cNvPr id="594" name="Google Shape;594;p76"/>
          <p:cNvSpPr/>
          <p:nvPr>
            <p:ph idx="19" type="pic"/>
          </p:nvPr>
        </p:nvSpPr>
        <p:spPr>
          <a:xfrm>
            <a:off x="5462887" y="2817840"/>
            <a:ext cx="648051" cy="648000"/>
          </a:xfrm>
          <a:prstGeom prst="rect">
            <a:avLst/>
          </a:prstGeom>
          <a:noFill/>
          <a:ln>
            <a:noFill/>
          </a:ln>
        </p:spPr>
      </p:sp>
      <p:sp>
        <p:nvSpPr>
          <p:cNvPr id="595" name="Google Shape;595;p76"/>
          <p:cNvSpPr/>
          <p:nvPr>
            <p:ph idx="20" type="pic"/>
          </p:nvPr>
        </p:nvSpPr>
        <p:spPr>
          <a:xfrm>
            <a:off x="5462887" y="3629295"/>
            <a:ext cx="648051" cy="648000"/>
          </a:xfrm>
          <a:prstGeom prst="rect">
            <a:avLst/>
          </a:prstGeom>
          <a:noFill/>
          <a:ln>
            <a:noFill/>
          </a:ln>
        </p:spPr>
      </p:sp>
      <p:sp>
        <p:nvSpPr>
          <p:cNvPr id="596" name="Google Shape;596;p76"/>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text">
  <p:cSld name="Plain text">
    <p:spTree>
      <p:nvGrpSpPr>
        <p:cNvPr id="597" name="Shape 597"/>
        <p:cNvGrpSpPr/>
        <p:nvPr/>
      </p:nvGrpSpPr>
      <p:grpSpPr>
        <a:xfrm>
          <a:off x="0" y="0"/>
          <a:ext cx="0" cy="0"/>
          <a:chOff x="0" y="0"/>
          <a:chExt cx="0" cy="0"/>
        </a:xfrm>
      </p:grpSpPr>
      <p:sp>
        <p:nvSpPr>
          <p:cNvPr id="598" name="Google Shape;598;p77"/>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9" name="Google Shape;599;p77"/>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4411">
          <p15:clr>
            <a:srgbClr val="FBAE40"/>
          </p15:clr>
        </p15:guide>
        <p15:guide id="2" orient="horz" pos="4728">
          <p15:clr>
            <a:srgbClr val="FBAE40"/>
          </p15:clr>
        </p15:guide>
        <p15:guide id="3" orient="horz" pos="5046">
          <p15:clr>
            <a:srgbClr val="FBAE40"/>
          </p15:clr>
        </p15:guide>
        <p15:guide id="4" pos="7680">
          <p15:clr>
            <a:srgbClr val="FBAE40"/>
          </p15:clr>
        </p15:guide>
        <p15:guide id="5" pos="7362">
          <p15:clr>
            <a:srgbClr val="FBAE40"/>
          </p15:clr>
        </p15:guide>
        <p15:guide id="6" pos="799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ad Map">
  <p:cSld name="Road Map">
    <p:spTree>
      <p:nvGrpSpPr>
        <p:cNvPr id="42" name="Shape 42"/>
        <p:cNvGrpSpPr/>
        <p:nvPr/>
      </p:nvGrpSpPr>
      <p:grpSpPr>
        <a:xfrm>
          <a:off x="0" y="0"/>
          <a:ext cx="0" cy="0"/>
          <a:chOff x="0" y="0"/>
          <a:chExt cx="0" cy="0"/>
        </a:xfrm>
      </p:grpSpPr>
      <p:sp>
        <p:nvSpPr>
          <p:cNvPr id="43" name="Google Shape;43;p21"/>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44" name="Google Shape;44;p21"/>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21"/>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1"/>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1"/>
          <p:cNvSpPr/>
          <p:nvPr>
            <p:ph idx="1" type="body"/>
          </p:nvPr>
        </p:nvSpPr>
        <p:spPr>
          <a:xfrm>
            <a:off x="0" y="3578226"/>
            <a:ext cx="5040313" cy="792163"/>
          </a:xfrm>
          <a:prstGeom prst="homePlate">
            <a:avLst>
              <a:gd fmla="val 58917" name="adj"/>
            </a:avLst>
          </a:prstGeom>
          <a:solidFill>
            <a:schemeClr val="lt1"/>
          </a:solidFill>
          <a:ln>
            <a:noFill/>
          </a:ln>
        </p:spPr>
        <p:txBody>
          <a:bodyPr anchorCtr="0" anchor="ctr" bIns="0" lIns="1620000" spcFirstLastPara="1" rIns="468000" wrap="square" tIns="0">
            <a:normAutofit/>
          </a:bodyPr>
          <a:lstStyle>
            <a:lvl1pPr indent="-228600" lvl="0" marL="457200" algn="l">
              <a:lnSpc>
                <a:spcPct val="100000"/>
              </a:lnSpc>
              <a:spcBef>
                <a:spcPts val="0"/>
              </a:spcBef>
              <a:spcAft>
                <a:spcPts val="0"/>
              </a:spcAft>
              <a:buClr>
                <a:schemeClr val="dk2"/>
              </a:buClr>
              <a:buSzPts val="1800"/>
              <a:buFont typeface="Times New Roman"/>
              <a:buNone/>
              <a:defRPr b="1" sz="1800">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48" name="Google Shape;48;p21"/>
          <p:cNvSpPr/>
          <p:nvPr>
            <p:ph idx="2" type="body"/>
          </p:nvPr>
        </p:nvSpPr>
        <p:spPr>
          <a:xfrm>
            <a:off x="0" y="2535238"/>
            <a:ext cx="5040313" cy="792163"/>
          </a:xfrm>
          <a:prstGeom prst="homePlate">
            <a:avLst>
              <a:gd fmla="val 58917" name="adj"/>
            </a:avLst>
          </a:prstGeom>
          <a:solidFill>
            <a:schemeClr val="lt1"/>
          </a:solidFill>
          <a:ln>
            <a:noFill/>
          </a:ln>
        </p:spPr>
        <p:txBody>
          <a:bodyPr anchorCtr="0" anchor="ctr" bIns="0" lIns="1620000" spcFirstLastPara="1" rIns="468000" wrap="square" tIns="0">
            <a:normAutofit/>
          </a:bodyPr>
          <a:lstStyle>
            <a:lvl1pPr indent="-228600" lvl="0" marL="457200" algn="l">
              <a:lnSpc>
                <a:spcPct val="100000"/>
              </a:lnSpc>
              <a:spcBef>
                <a:spcPts val="0"/>
              </a:spcBef>
              <a:spcAft>
                <a:spcPts val="0"/>
              </a:spcAft>
              <a:buClr>
                <a:schemeClr val="dk2"/>
              </a:buClr>
              <a:buSzPts val="1800"/>
              <a:buFont typeface="Times New Roman"/>
              <a:buNone/>
              <a:defRPr b="1" sz="1800">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49" name="Google Shape;49;p21"/>
          <p:cNvSpPr/>
          <p:nvPr>
            <p:ph idx="3" type="body"/>
          </p:nvPr>
        </p:nvSpPr>
        <p:spPr>
          <a:xfrm>
            <a:off x="0" y="1492250"/>
            <a:ext cx="5040313" cy="792163"/>
          </a:xfrm>
          <a:prstGeom prst="homePlate">
            <a:avLst>
              <a:gd fmla="val 58917" name="adj"/>
            </a:avLst>
          </a:prstGeom>
          <a:solidFill>
            <a:schemeClr val="lt1"/>
          </a:solidFill>
          <a:ln>
            <a:noFill/>
          </a:ln>
        </p:spPr>
        <p:txBody>
          <a:bodyPr anchorCtr="0" anchor="ctr" bIns="0" lIns="1620000" spcFirstLastPara="1" rIns="468000" wrap="square" tIns="0">
            <a:normAutofit/>
          </a:bodyPr>
          <a:lstStyle>
            <a:lvl1pPr indent="-228600" lvl="0" marL="457200" algn="l">
              <a:lnSpc>
                <a:spcPct val="100000"/>
              </a:lnSpc>
              <a:spcBef>
                <a:spcPts val="0"/>
              </a:spcBef>
              <a:spcAft>
                <a:spcPts val="0"/>
              </a:spcAft>
              <a:buClr>
                <a:schemeClr val="dk2"/>
              </a:buClr>
              <a:buSzPts val="1800"/>
              <a:buFont typeface="Times New Roman"/>
              <a:buNone/>
              <a:defRPr b="1" sz="1800">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50" name="Google Shape;50;p21"/>
          <p:cNvSpPr/>
          <p:nvPr>
            <p:ph idx="4" type="pic"/>
          </p:nvPr>
        </p:nvSpPr>
        <p:spPr>
          <a:xfrm>
            <a:off x="869433" y="1672331"/>
            <a:ext cx="432000" cy="432000"/>
          </a:xfrm>
          <a:prstGeom prst="rect">
            <a:avLst/>
          </a:prstGeom>
          <a:noFill/>
          <a:ln>
            <a:noFill/>
          </a:ln>
        </p:spPr>
      </p:sp>
      <p:sp>
        <p:nvSpPr>
          <p:cNvPr id="51" name="Google Shape;51;p21"/>
          <p:cNvSpPr/>
          <p:nvPr>
            <p:ph idx="5" type="pic"/>
          </p:nvPr>
        </p:nvSpPr>
        <p:spPr>
          <a:xfrm>
            <a:off x="869433" y="2715319"/>
            <a:ext cx="432000" cy="432000"/>
          </a:xfrm>
          <a:prstGeom prst="rect">
            <a:avLst/>
          </a:prstGeom>
          <a:noFill/>
          <a:ln>
            <a:noFill/>
          </a:ln>
        </p:spPr>
      </p:sp>
      <p:sp>
        <p:nvSpPr>
          <p:cNvPr id="52" name="Google Shape;52;p21"/>
          <p:cNvSpPr/>
          <p:nvPr>
            <p:ph idx="6" type="pic"/>
          </p:nvPr>
        </p:nvSpPr>
        <p:spPr>
          <a:xfrm>
            <a:off x="863400" y="3758307"/>
            <a:ext cx="432000" cy="432000"/>
          </a:xfrm>
          <a:prstGeom prst="rect">
            <a:avLst/>
          </a:prstGeom>
          <a:noFill/>
          <a:ln>
            <a:noFill/>
          </a:ln>
        </p:spPr>
      </p:sp>
      <p:sp>
        <p:nvSpPr>
          <p:cNvPr id="53" name="Google Shape;53;p21"/>
          <p:cNvSpPr txBox="1"/>
          <p:nvPr>
            <p:ph idx="7" type="body"/>
          </p:nvPr>
        </p:nvSpPr>
        <p:spPr>
          <a:xfrm>
            <a:off x="5292725" y="1492250"/>
            <a:ext cx="2987675" cy="792163"/>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b="1"/>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54" name="Google Shape;54;p21"/>
          <p:cNvSpPr txBox="1"/>
          <p:nvPr>
            <p:ph idx="8" type="body"/>
          </p:nvPr>
        </p:nvSpPr>
        <p:spPr>
          <a:xfrm>
            <a:off x="5292725" y="2535238"/>
            <a:ext cx="2987675" cy="792163"/>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b="1"/>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55" name="Google Shape;55;p21"/>
          <p:cNvSpPr txBox="1"/>
          <p:nvPr>
            <p:ph idx="9" type="body"/>
          </p:nvPr>
        </p:nvSpPr>
        <p:spPr>
          <a:xfrm>
            <a:off x="5292725" y="3579813"/>
            <a:ext cx="2987675" cy="792163"/>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Trebuchet MS"/>
              <a:buNone/>
              <a:defRPr b="1"/>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56" name="Google Shape;56;p21"/>
          <p:cNvSpPr txBox="1"/>
          <p:nvPr>
            <p:ph type="title"/>
          </p:nvPr>
        </p:nvSpPr>
        <p:spPr>
          <a:xfrm>
            <a:off x="863600" y="414258"/>
            <a:ext cx="7416800" cy="86209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804">
          <p15:clr>
            <a:srgbClr val="FBAE40"/>
          </p15:clr>
        </p15:guide>
        <p15:guide id="2" orient="horz" pos="940">
          <p15:clr>
            <a:srgbClr val="FBAE40"/>
          </p15:clr>
        </p15:guide>
        <p15:guide id="3" orient="horz" pos="2867">
          <p15:clr>
            <a:srgbClr val="FBAE40"/>
          </p15:clr>
        </p15:guide>
        <p15:guide id="4" pos="544">
          <p15:clr>
            <a:srgbClr val="FBAE40"/>
          </p15:clr>
        </p15:guide>
        <p15:guide id="5" pos="3175">
          <p15:clr>
            <a:srgbClr val="FBAE40"/>
          </p15:clr>
        </p15:guide>
        <p15:guide id="6" orient="horz" pos="1439">
          <p15:clr>
            <a:srgbClr val="FBAE40"/>
          </p15:clr>
        </p15:guide>
        <p15:guide id="7" pos="1020">
          <p15:clr>
            <a:srgbClr val="FBAE40"/>
          </p15:clr>
        </p15:guide>
        <p15:guide id="8" pos="816">
          <p15:clr>
            <a:srgbClr val="FBAE40"/>
          </p15:clr>
        </p15:guide>
        <p15:guide id="9" pos="3334">
          <p15:clr>
            <a:srgbClr val="FBAE40"/>
          </p15:clr>
        </p15:guide>
        <p15:guide id="10" orient="horz" pos="1597">
          <p15:clr>
            <a:srgbClr val="FBAE40"/>
          </p15:clr>
        </p15:guide>
        <p15:guide id="11" orient="horz" pos="2096">
          <p15:clr>
            <a:srgbClr val="FBAE40"/>
          </p15:clr>
        </p15:guide>
        <p15:guide id="12" orient="horz" pos="2255">
          <p15:clr>
            <a:srgbClr val="FBAE40"/>
          </p15:clr>
        </p15:guide>
        <p15:guide id="13" orient="horz" pos="2754">
          <p15:clr>
            <a:srgbClr val="FBAE40"/>
          </p15:clr>
        </p15:guide>
        <p15:guide id="14" pos="2880">
          <p15:clr>
            <a:srgbClr val="FBAE40"/>
          </p15:clr>
        </p15:guide>
        <p15:guide id="15" pos="5216">
          <p15:clr>
            <a:srgbClr val="FBAE40"/>
          </p15:clr>
        </p15:guide>
        <p15:guide id="16" orient="horz" pos="25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page">
  <p:cSld name="Separator page">
    <p:spTree>
      <p:nvGrpSpPr>
        <p:cNvPr id="600" name="Shape 600"/>
        <p:cNvGrpSpPr/>
        <p:nvPr/>
      </p:nvGrpSpPr>
      <p:grpSpPr>
        <a:xfrm>
          <a:off x="0" y="0"/>
          <a:ext cx="0" cy="0"/>
          <a:chOff x="0" y="0"/>
          <a:chExt cx="0" cy="0"/>
        </a:xfrm>
      </p:grpSpPr>
      <p:sp>
        <p:nvSpPr>
          <p:cNvPr id="601" name="Google Shape;601;p78"/>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2"/>
              <a:buFont typeface="Arial"/>
              <a:buNone/>
            </a:pPr>
            <a:r>
              <a:t/>
            </a:r>
            <a:endParaRPr b="0" i="0" sz="972" u="none" cap="none" strike="noStrike">
              <a:solidFill>
                <a:schemeClr val="lt1"/>
              </a:solidFill>
              <a:latin typeface="Arial"/>
              <a:ea typeface="Arial"/>
              <a:cs typeface="Arial"/>
              <a:sym typeface="Arial"/>
            </a:endParaRPr>
          </a:p>
        </p:txBody>
      </p:sp>
      <p:pic>
        <p:nvPicPr>
          <p:cNvPr id="602" name="Google Shape;602;p78"/>
          <p:cNvPicPr preferRelativeResize="0"/>
          <p:nvPr/>
        </p:nvPicPr>
        <p:blipFill rotWithShape="1">
          <a:blip r:embed="rId2">
            <a:alphaModFix/>
          </a:blip>
          <a:srcRect b="0" l="0" r="0" t="0"/>
          <a:stretch/>
        </p:blipFill>
        <p:spPr>
          <a:xfrm>
            <a:off x="469224" y="0"/>
            <a:ext cx="8205552" cy="5143500"/>
          </a:xfrm>
          <a:prstGeom prst="rect">
            <a:avLst/>
          </a:prstGeom>
          <a:noFill/>
          <a:ln>
            <a:noFill/>
          </a:ln>
        </p:spPr>
      </p:pic>
      <p:sp>
        <p:nvSpPr>
          <p:cNvPr id="603" name="Google Shape;603;p78"/>
          <p:cNvSpPr txBox="1"/>
          <p:nvPr>
            <p:ph type="ctrTitle"/>
          </p:nvPr>
        </p:nvSpPr>
        <p:spPr>
          <a:xfrm>
            <a:off x="1072361" y="81000"/>
            <a:ext cx="6999278" cy="4981500"/>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chemeClr val="lt1"/>
              </a:buClr>
              <a:buSzPts val="5355"/>
              <a:buFont typeface="Times New Roman"/>
              <a:buNone/>
              <a:defRPr sz="5355" u="sng">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age" type="blank">
  <p:cSld name="BLANK">
    <p:spTree>
      <p:nvGrpSpPr>
        <p:cNvPr id="604" name="Shape 604"/>
        <p:cNvGrpSpPr/>
        <p:nvPr/>
      </p:nvGrpSpPr>
      <p:grpSpPr>
        <a:xfrm>
          <a:off x="0" y="0"/>
          <a:ext cx="0" cy="0"/>
          <a:chOff x="0" y="0"/>
          <a:chExt cx="0" cy="0"/>
        </a:xfrm>
      </p:grpSpPr>
      <p:sp>
        <p:nvSpPr>
          <p:cNvPr id="605" name="Google Shape;605;p79"/>
          <p:cNvSpPr txBox="1"/>
          <p:nvPr>
            <p:ph idx="12" type="sldNum"/>
          </p:nvPr>
        </p:nvSpPr>
        <p:spPr>
          <a:xfrm>
            <a:off x="7797073" y="4681800"/>
            <a:ext cx="927383" cy="44549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606" name="Shape 606"/>
        <p:cNvGrpSpPr/>
        <p:nvPr/>
      </p:nvGrpSpPr>
      <p:grpSpPr>
        <a:xfrm>
          <a:off x="0" y="0"/>
          <a:ext cx="0" cy="0"/>
          <a:chOff x="0" y="0"/>
          <a:chExt cx="0" cy="0"/>
        </a:xfrm>
      </p:grpSpPr>
      <p:sp>
        <p:nvSpPr>
          <p:cNvPr id="607" name="Google Shape;607;p80"/>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2"/>
              <a:buFont typeface="Arial"/>
              <a:buNone/>
            </a:pPr>
            <a:r>
              <a:t/>
            </a:r>
            <a:endParaRPr b="0" i="0" sz="972" u="none" cap="none" strike="noStrike">
              <a:solidFill>
                <a:schemeClr val="lt1"/>
              </a:solidFill>
              <a:latin typeface="Arial"/>
              <a:ea typeface="Arial"/>
              <a:cs typeface="Arial"/>
              <a:sym typeface="Arial"/>
            </a:endParaRPr>
          </a:p>
        </p:txBody>
      </p:sp>
      <p:pic>
        <p:nvPicPr>
          <p:cNvPr id="608" name="Google Shape;608;p80"/>
          <p:cNvPicPr preferRelativeResize="0"/>
          <p:nvPr/>
        </p:nvPicPr>
        <p:blipFill rotWithShape="1">
          <a:blip r:embed="rId2">
            <a:alphaModFix/>
          </a:blip>
          <a:srcRect b="34457" l="0" r="53922" t="0"/>
          <a:stretch/>
        </p:blipFill>
        <p:spPr>
          <a:xfrm>
            <a:off x="6062353" y="2188164"/>
            <a:ext cx="3081647" cy="2955336"/>
          </a:xfrm>
          <a:prstGeom prst="rect">
            <a:avLst/>
          </a:prstGeom>
          <a:noFill/>
          <a:ln>
            <a:noFill/>
          </a:ln>
        </p:spPr>
      </p:pic>
      <p:pic>
        <p:nvPicPr>
          <p:cNvPr id="609" name="Google Shape;609;p80"/>
          <p:cNvPicPr preferRelativeResize="0"/>
          <p:nvPr/>
        </p:nvPicPr>
        <p:blipFill rotWithShape="1">
          <a:blip r:embed="rId3">
            <a:alphaModFix/>
          </a:blip>
          <a:srcRect b="0" l="18235" r="0" t="37156"/>
          <a:stretch/>
        </p:blipFill>
        <p:spPr>
          <a:xfrm>
            <a:off x="0" y="0"/>
            <a:ext cx="5468378" cy="2833650"/>
          </a:xfrm>
          <a:prstGeom prst="rect">
            <a:avLst/>
          </a:prstGeom>
          <a:noFill/>
          <a:ln>
            <a:noFill/>
          </a:ln>
        </p:spPr>
      </p:pic>
      <p:pic>
        <p:nvPicPr>
          <p:cNvPr descr="uploads/99224wb-pestentation/img/87917D4B-BD28-49B9-87B4-1C0AA9266B59.png" id="610" name="Google Shape;610;p80"/>
          <p:cNvPicPr preferRelativeResize="0"/>
          <p:nvPr/>
        </p:nvPicPr>
        <p:blipFill rotWithShape="1">
          <a:blip r:embed="rId4">
            <a:alphaModFix/>
          </a:blip>
          <a:srcRect b="0" l="0" r="0" t="0"/>
          <a:stretch/>
        </p:blipFill>
        <p:spPr>
          <a:xfrm>
            <a:off x="7650752" y="1289580"/>
            <a:ext cx="1238250" cy="438150"/>
          </a:xfrm>
          <a:prstGeom prst="rect">
            <a:avLst/>
          </a:prstGeom>
          <a:noFill/>
          <a:ln>
            <a:noFill/>
          </a:ln>
        </p:spPr>
      </p:pic>
      <p:pic>
        <p:nvPicPr>
          <p:cNvPr descr="uploads/99224wb-pestentation/img/0381078A-3FD7-429E-A931-4D941AE9172F.png" id="611" name="Google Shape;611;p80"/>
          <p:cNvPicPr preferRelativeResize="0"/>
          <p:nvPr/>
        </p:nvPicPr>
        <p:blipFill rotWithShape="1">
          <a:blip r:embed="rId5">
            <a:alphaModFix/>
          </a:blip>
          <a:srcRect b="0" l="0" r="0" t="0"/>
          <a:stretch/>
        </p:blipFill>
        <p:spPr>
          <a:xfrm>
            <a:off x="6370592" y="466620"/>
            <a:ext cx="1162050" cy="585788"/>
          </a:xfrm>
          <a:prstGeom prst="rect">
            <a:avLst/>
          </a:prstGeom>
          <a:noFill/>
          <a:ln>
            <a:noFill/>
          </a:ln>
        </p:spPr>
      </p:pic>
      <p:pic>
        <p:nvPicPr>
          <p:cNvPr descr="uploads/99224wb-pestentation/img/A05F5F46-639F-4515-8FD1-8D75FC56DD28.png" id="612" name="Google Shape;612;p80"/>
          <p:cNvPicPr preferRelativeResize="0"/>
          <p:nvPr/>
        </p:nvPicPr>
        <p:blipFill rotWithShape="1">
          <a:blip r:embed="rId6">
            <a:alphaModFix/>
          </a:blip>
          <a:srcRect b="0" l="0" r="0" t="0"/>
          <a:stretch/>
        </p:blipFill>
        <p:spPr>
          <a:xfrm>
            <a:off x="765810" y="4062496"/>
            <a:ext cx="971550" cy="585788"/>
          </a:xfrm>
          <a:prstGeom prst="rect">
            <a:avLst/>
          </a:prstGeom>
          <a:noFill/>
          <a:ln>
            <a:noFill/>
          </a:ln>
        </p:spPr>
      </p:pic>
      <p:sp>
        <p:nvSpPr>
          <p:cNvPr id="613" name="Google Shape;613;p80"/>
          <p:cNvSpPr txBox="1"/>
          <p:nvPr>
            <p:ph idx="1" type="subTitle"/>
          </p:nvPr>
        </p:nvSpPr>
        <p:spPr>
          <a:xfrm>
            <a:off x="1790700" y="3301008"/>
            <a:ext cx="2578893" cy="113407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250"/>
              <a:buFont typeface="Trebuchet MS"/>
              <a:buNone/>
              <a:defRPr sz="2250">
                <a:solidFill>
                  <a:schemeClr val="lt1"/>
                </a:solidFill>
              </a:defRPr>
            </a:lvl1pPr>
            <a:lvl2pPr lvl="1" algn="ctr">
              <a:lnSpc>
                <a:spcPct val="90000"/>
              </a:lnSpc>
              <a:spcBef>
                <a:spcPts val="1350"/>
              </a:spcBef>
              <a:spcAft>
                <a:spcPts val="0"/>
              </a:spcAft>
              <a:buSzPts val="1500"/>
              <a:buNone/>
              <a:defRPr sz="1500"/>
            </a:lvl2pPr>
            <a:lvl3pPr lvl="2" algn="ctr">
              <a:lnSpc>
                <a:spcPct val="90000"/>
              </a:lnSpc>
              <a:spcBef>
                <a:spcPts val="1350"/>
              </a:spcBef>
              <a:spcAft>
                <a:spcPts val="0"/>
              </a:spcAft>
              <a:buSzPts val="1350"/>
              <a:buNone/>
              <a:defRPr sz="1350"/>
            </a:lvl3pPr>
            <a:lvl4pPr lvl="3" algn="ctr">
              <a:lnSpc>
                <a:spcPct val="90000"/>
              </a:lnSpc>
              <a:spcBef>
                <a:spcPts val="1350"/>
              </a:spcBef>
              <a:spcAft>
                <a:spcPts val="0"/>
              </a:spcAft>
              <a:buSzPts val="1200"/>
              <a:buNone/>
              <a:defRPr sz="1200"/>
            </a:lvl4pPr>
            <a:lvl5pPr lvl="4" algn="ctr">
              <a:lnSpc>
                <a:spcPct val="90000"/>
              </a:lnSpc>
              <a:spcBef>
                <a:spcPts val="1350"/>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614" name="Google Shape;614;p80"/>
          <p:cNvSpPr txBox="1"/>
          <p:nvPr>
            <p:ph type="ctrTitle"/>
          </p:nvPr>
        </p:nvSpPr>
        <p:spPr>
          <a:xfrm>
            <a:off x="1790700" y="222647"/>
            <a:ext cx="5562600" cy="24446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3750"/>
              <a:buFont typeface="Times New Roman"/>
              <a:buNone/>
              <a:defRPr sz="3750" u="sng">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5" name="Google Shape;615;p80"/>
          <p:cNvSpPr txBox="1"/>
          <p:nvPr>
            <p:ph idx="2" type="body"/>
          </p:nvPr>
        </p:nvSpPr>
        <p:spPr>
          <a:xfrm>
            <a:off x="4572000" y="3301008"/>
            <a:ext cx="4158258" cy="113407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2250"/>
              <a:buFont typeface="Trebuchet MS"/>
              <a:buNone/>
              <a:defRPr sz="2250">
                <a:solidFill>
                  <a:schemeClr val="lt1"/>
                </a:solidFill>
              </a:defRPr>
            </a:lvl1pPr>
            <a:lvl2pPr indent="-228600" lvl="1" marL="914400" algn="l">
              <a:lnSpc>
                <a:spcPct val="90000"/>
              </a:lnSpc>
              <a:spcBef>
                <a:spcPts val="1350"/>
              </a:spcBef>
              <a:spcAft>
                <a:spcPts val="0"/>
              </a:spcAft>
              <a:buSzPts val="1350"/>
              <a:buFont typeface="Trebuchet MS"/>
              <a:buNone/>
              <a:defRPr>
                <a:solidFill>
                  <a:schemeClr val="lt1"/>
                </a:solidFill>
              </a:defRPr>
            </a:lvl2pPr>
            <a:lvl3pPr indent="-228600" lvl="2" marL="1371600" algn="l">
              <a:lnSpc>
                <a:spcPct val="90000"/>
              </a:lnSpc>
              <a:spcBef>
                <a:spcPts val="1350"/>
              </a:spcBef>
              <a:spcAft>
                <a:spcPts val="0"/>
              </a:spcAft>
              <a:buSzPts val="1350"/>
              <a:buFont typeface="Trebuchet MS"/>
              <a:buNone/>
              <a:defRPr>
                <a:solidFill>
                  <a:schemeClr val="lt1"/>
                </a:solidFill>
              </a:defRPr>
            </a:lvl3pPr>
            <a:lvl4pPr indent="-228600" lvl="3" marL="1828800" algn="l">
              <a:lnSpc>
                <a:spcPct val="90000"/>
              </a:lnSpc>
              <a:spcBef>
                <a:spcPts val="1350"/>
              </a:spcBef>
              <a:spcAft>
                <a:spcPts val="0"/>
              </a:spcAft>
              <a:buSzPts val="1350"/>
              <a:buFont typeface="Trebuchet MS"/>
              <a:buNone/>
              <a:defRPr>
                <a:solidFill>
                  <a:schemeClr val="lt1"/>
                </a:solidFill>
              </a:defRPr>
            </a:lvl4pPr>
            <a:lvl5pPr indent="-228600" lvl="4" marL="2286000" algn="l">
              <a:lnSpc>
                <a:spcPct val="90000"/>
              </a:lnSpc>
              <a:spcBef>
                <a:spcPts val="1350"/>
              </a:spcBef>
              <a:spcAft>
                <a:spcPts val="0"/>
              </a:spcAft>
              <a:buSzPts val="1350"/>
              <a:buFont typeface="Trebuchet MS"/>
              <a:buNone/>
              <a:defRPr>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501">
          <p15:clr>
            <a:srgbClr val="FBAE40"/>
          </p15:clr>
        </p15:guide>
        <p15:guide id="2" orient="horz" pos="5545">
          <p15:clr>
            <a:srgbClr val="FBAE40"/>
          </p15:clr>
        </p15:guide>
        <p15:guide id="3" pos="3008">
          <p15:clr>
            <a:srgbClr val="FBAE40"/>
          </p15:clr>
        </p15:guide>
        <p15:guide id="4" pos="7680">
          <p15:clr>
            <a:srgbClr val="FBAE40"/>
          </p15:clr>
        </p15:guide>
        <p15:guide id="5" pos="7340">
          <p15:clr>
            <a:srgbClr val="FBAE40"/>
          </p15:clr>
        </p15:guide>
        <p15:guide id="6" pos="123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urquoise Bg)">
  <p:cSld name="Blank (Turquoise Bg)">
    <p:spTree>
      <p:nvGrpSpPr>
        <p:cNvPr id="57" name="Shape 57"/>
        <p:cNvGrpSpPr/>
        <p:nvPr/>
      </p:nvGrpSpPr>
      <p:grpSpPr>
        <a:xfrm>
          <a:off x="0" y="0"/>
          <a:ext cx="0" cy="0"/>
          <a:chOff x="0" y="0"/>
          <a:chExt cx="0" cy="0"/>
        </a:xfrm>
      </p:grpSpPr>
      <p:sp>
        <p:nvSpPr>
          <p:cNvPr id="58" name="Google Shape;58;p22"/>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59" name="Google Shape;59;p22"/>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22"/>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2"/>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940">
          <p15:clr>
            <a:srgbClr val="FBAE40"/>
          </p15:clr>
        </p15:guide>
        <p15:guide id="2" orient="horz" pos="1098">
          <p15:clr>
            <a:srgbClr val="FBAE40"/>
          </p15:clr>
        </p15:guide>
        <p15:guide id="3" orient="horz" pos="1620">
          <p15:clr>
            <a:srgbClr val="FBAE40"/>
          </p15:clr>
        </p15:guide>
        <p15:guide id="4"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gress Bar">
  <p:cSld name="Progress Bar">
    <p:spTree>
      <p:nvGrpSpPr>
        <p:cNvPr id="62" name="Shape 62"/>
        <p:cNvGrpSpPr/>
        <p:nvPr/>
      </p:nvGrpSpPr>
      <p:grpSpPr>
        <a:xfrm>
          <a:off x="0" y="0"/>
          <a:ext cx="0" cy="0"/>
          <a:chOff x="0" y="0"/>
          <a:chExt cx="0" cy="0"/>
        </a:xfrm>
      </p:grpSpPr>
      <p:sp>
        <p:nvSpPr>
          <p:cNvPr id="63" name="Google Shape;63;p23"/>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Trebuchet MS"/>
              <a:ea typeface="Trebuchet MS"/>
              <a:cs typeface="Trebuchet MS"/>
              <a:sym typeface="Trebuchet MS"/>
            </a:endParaRPr>
          </a:p>
        </p:txBody>
      </p:sp>
      <p:sp>
        <p:nvSpPr>
          <p:cNvPr id="64" name="Google Shape;64;p23"/>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65" name="Google Shape;65;p23"/>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3"/>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3"/>
          <p:cNvSpPr txBox="1"/>
          <p:nvPr>
            <p:ph idx="1" type="body"/>
          </p:nvPr>
        </p:nvSpPr>
        <p:spPr>
          <a:xfrm>
            <a:off x="2484001" y="1419226"/>
            <a:ext cx="1332349" cy="294483"/>
          </a:xfrm>
          <a:prstGeom prst="rect">
            <a:avLst/>
          </a:prstGeom>
          <a:noFill/>
          <a:ln>
            <a:noFill/>
          </a:ln>
        </p:spPr>
        <p:txBody>
          <a:bodyPr anchorCtr="0" anchor="b" bIns="0" lIns="0" spcFirstLastPara="1" rIns="0" wrap="square" tIns="0">
            <a:normAutofit/>
          </a:bodyPr>
          <a:lstStyle>
            <a:lvl1pPr indent="-228600" lvl="0" marL="457200" algn="r">
              <a:lnSpc>
                <a:spcPct val="100000"/>
              </a:lnSpc>
              <a:spcBef>
                <a:spcPts val="0"/>
              </a:spcBef>
              <a:spcAft>
                <a:spcPts val="0"/>
              </a:spcAft>
              <a:buClr>
                <a:schemeClr val="dk2"/>
              </a:buClr>
              <a:buSzPts val="1000"/>
              <a:buFont typeface="Times New Roman"/>
              <a:buNone/>
              <a:defRPr b="1" sz="1000">
                <a:latin typeface="Times New Roman"/>
                <a:ea typeface="Times New Roman"/>
                <a:cs typeface="Times New Roman"/>
                <a:sym typeface="Times New Roman"/>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68" name="Google Shape;68;p23"/>
          <p:cNvSpPr txBox="1"/>
          <p:nvPr>
            <p:ph idx="2" type="body"/>
          </p:nvPr>
        </p:nvSpPr>
        <p:spPr>
          <a:xfrm>
            <a:off x="863601" y="1419225"/>
            <a:ext cx="1044400" cy="294483"/>
          </a:xfrm>
          <a:prstGeom prst="rect">
            <a:avLst/>
          </a:prstGeom>
          <a:noFill/>
          <a:ln>
            <a:noFill/>
          </a:ln>
        </p:spPr>
        <p:txBody>
          <a:bodyPr anchorCtr="0" anchor="b" bIns="0" lIns="0" spcFirstLastPara="1" rIns="0" wrap="square" tIns="0">
            <a:normAutofit/>
          </a:bodyPr>
          <a:lstStyle>
            <a:lvl1pPr indent="-228600" lvl="0" marL="457200" algn="r">
              <a:lnSpc>
                <a:spcPct val="100000"/>
              </a:lnSpc>
              <a:spcBef>
                <a:spcPts val="0"/>
              </a:spcBef>
              <a:spcAft>
                <a:spcPts val="0"/>
              </a:spcAft>
              <a:buClr>
                <a:schemeClr val="dk2"/>
              </a:buClr>
              <a:buSzPts val="1000"/>
              <a:buFont typeface="Times New Roman"/>
              <a:buNone/>
              <a:defRPr b="1" sz="1000">
                <a:latin typeface="Times New Roman"/>
                <a:ea typeface="Times New Roman"/>
                <a:cs typeface="Times New Roman"/>
                <a:sym typeface="Times New Roman"/>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69" name="Google Shape;69;p23"/>
          <p:cNvSpPr txBox="1"/>
          <p:nvPr>
            <p:ph idx="3" type="body"/>
          </p:nvPr>
        </p:nvSpPr>
        <p:spPr>
          <a:xfrm>
            <a:off x="4392001" y="1419224"/>
            <a:ext cx="1367999" cy="294483"/>
          </a:xfrm>
          <a:prstGeom prst="rect">
            <a:avLst/>
          </a:prstGeom>
          <a:noFill/>
          <a:ln>
            <a:noFill/>
          </a:ln>
        </p:spPr>
        <p:txBody>
          <a:bodyPr anchorCtr="0" anchor="b" bIns="0" lIns="0" spcFirstLastPara="1" rIns="0" wrap="square" tIns="0">
            <a:normAutofit/>
          </a:bodyPr>
          <a:lstStyle>
            <a:lvl1pPr indent="-228600" lvl="0" marL="457200" algn="r">
              <a:lnSpc>
                <a:spcPct val="100000"/>
              </a:lnSpc>
              <a:spcBef>
                <a:spcPts val="0"/>
              </a:spcBef>
              <a:spcAft>
                <a:spcPts val="0"/>
              </a:spcAft>
              <a:buClr>
                <a:schemeClr val="dk2"/>
              </a:buClr>
              <a:buSzPts val="1000"/>
              <a:buFont typeface="Times New Roman"/>
              <a:buNone/>
              <a:defRPr b="1" sz="1000">
                <a:latin typeface="Times New Roman"/>
                <a:ea typeface="Times New Roman"/>
                <a:cs typeface="Times New Roman"/>
                <a:sym typeface="Times New Roman"/>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0" name="Google Shape;70;p23"/>
          <p:cNvSpPr/>
          <p:nvPr>
            <p:ph idx="4" type="body"/>
          </p:nvPr>
        </p:nvSpPr>
        <p:spPr>
          <a:xfrm>
            <a:off x="5760000" y="1816101"/>
            <a:ext cx="2520000" cy="1150937"/>
          </a:xfrm>
          <a:prstGeom prst="homePlate">
            <a:avLst>
              <a:gd fmla="val 49826" name="adj"/>
            </a:avLst>
          </a:prstGeom>
          <a:solidFill>
            <a:schemeClr val="dk2"/>
          </a:solidFill>
          <a:ln>
            <a:noFill/>
          </a:ln>
        </p:spPr>
        <p:txBody>
          <a:bodyPr anchorCtr="0" anchor="ctr" bIns="0" lIns="864000" spcFirstLastPara="1" rIns="360000" wrap="square" tIns="0">
            <a:normAutofit/>
          </a:bodyPr>
          <a:lstStyle>
            <a:lvl1pPr indent="-228600" lvl="0" marL="457200" algn="l">
              <a:lnSpc>
                <a:spcPct val="100000"/>
              </a:lnSpc>
              <a:spcBef>
                <a:spcPts val="0"/>
              </a:spcBef>
              <a:spcAft>
                <a:spcPts val="0"/>
              </a:spcAft>
              <a:buClr>
                <a:schemeClr val="lt1"/>
              </a:buClr>
              <a:buSzPts val="1500"/>
              <a:buFont typeface="Times New Roman"/>
              <a:buNone/>
              <a:defRPr b="1" sz="1500">
                <a:solidFill>
                  <a:schemeClr val="lt1"/>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1" name="Google Shape;71;p23"/>
          <p:cNvSpPr/>
          <p:nvPr>
            <p:ph idx="5" type="body"/>
          </p:nvPr>
        </p:nvSpPr>
        <p:spPr>
          <a:xfrm>
            <a:off x="3816000" y="1816101"/>
            <a:ext cx="2520000" cy="1150937"/>
          </a:xfrm>
          <a:prstGeom prst="homePlate">
            <a:avLst>
              <a:gd fmla="val 49826" name="adj"/>
            </a:avLst>
          </a:prstGeom>
          <a:solidFill>
            <a:srgbClr val="A3E7EA"/>
          </a:solidFill>
          <a:ln>
            <a:noFill/>
          </a:ln>
        </p:spPr>
        <p:txBody>
          <a:bodyPr anchorCtr="0" anchor="ctr" bIns="0" lIns="864000" spcFirstLastPara="1" rIns="360000" wrap="square" tIns="0">
            <a:normAutofit/>
          </a:bodyPr>
          <a:lstStyle>
            <a:lvl1pPr indent="-228600" lvl="0" marL="457200" algn="l">
              <a:lnSpc>
                <a:spcPct val="100000"/>
              </a:lnSpc>
              <a:spcBef>
                <a:spcPts val="0"/>
              </a:spcBef>
              <a:spcAft>
                <a:spcPts val="0"/>
              </a:spcAft>
              <a:buClr>
                <a:schemeClr val="dk2"/>
              </a:buClr>
              <a:buSzPts val="1500"/>
              <a:buFont typeface="Times New Roman"/>
              <a:buNone/>
              <a:defRPr b="1" i="0" sz="1500" u="none" cap="none" strike="noStrike">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2" name="Google Shape;72;p23"/>
          <p:cNvSpPr/>
          <p:nvPr>
            <p:ph idx="6" type="body"/>
          </p:nvPr>
        </p:nvSpPr>
        <p:spPr>
          <a:xfrm>
            <a:off x="1908000" y="1816101"/>
            <a:ext cx="2484000" cy="1150937"/>
          </a:xfrm>
          <a:prstGeom prst="homePlate">
            <a:avLst>
              <a:gd fmla="val 49826" name="adj"/>
            </a:avLst>
          </a:prstGeom>
          <a:solidFill>
            <a:srgbClr val="D0F3F4"/>
          </a:solidFill>
          <a:ln>
            <a:noFill/>
          </a:ln>
        </p:spPr>
        <p:txBody>
          <a:bodyPr anchorCtr="0" anchor="ctr" bIns="0" lIns="864000" spcFirstLastPara="1" rIns="360000" wrap="square" tIns="0">
            <a:normAutofit/>
          </a:bodyPr>
          <a:lstStyle>
            <a:lvl1pPr indent="-228600" lvl="0" marL="457200" algn="l">
              <a:lnSpc>
                <a:spcPct val="100000"/>
              </a:lnSpc>
              <a:spcBef>
                <a:spcPts val="0"/>
              </a:spcBef>
              <a:spcAft>
                <a:spcPts val="0"/>
              </a:spcAft>
              <a:buClr>
                <a:schemeClr val="dk2"/>
              </a:buClr>
              <a:buSzPts val="1500"/>
              <a:buFont typeface="Times New Roman"/>
              <a:buNone/>
              <a:defRPr b="1" i="0" sz="1500" u="none" cap="none" strike="noStrike">
                <a:solidFill>
                  <a:schemeClr val="dk2"/>
                </a:solidFill>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3" name="Google Shape;73;p23"/>
          <p:cNvSpPr/>
          <p:nvPr>
            <p:ph idx="7" type="body"/>
          </p:nvPr>
        </p:nvSpPr>
        <p:spPr>
          <a:xfrm>
            <a:off x="1" y="1816101"/>
            <a:ext cx="2484000" cy="1150937"/>
          </a:xfrm>
          <a:prstGeom prst="homePlate">
            <a:avLst>
              <a:gd fmla="val 49826" name="adj"/>
            </a:avLst>
          </a:prstGeom>
          <a:solidFill>
            <a:schemeClr val="lt1"/>
          </a:solidFill>
          <a:ln>
            <a:noFill/>
          </a:ln>
        </p:spPr>
        <p:txBody>
          <a:bodyPr anchorCtr="0" anchor="ctr" bIns="0" lIns="864000" spcFirstLastPara="1" rIns="360000" wrap="square" tIns="0">
            <a:normAutofit/>
          </a:bodyPr>
          <a:lstStyle>
            <a:lvl1pPr indent="-228600" lvl="0" marL="457200" algn="l">
              <a:lnSpc>
                <a:spcPct val="100000"/>
              </a:lnSpc>
              <a:spcBef>
                <a:spcPts val="0"/>
              </a:spcBef>
              <a:spcAft>
                <a:spcPts val="0"/>
              </a:spcAft>
              <a:buClr>
                <a:schemeClr val="dk2"/>
              </a:buClr>
              <a:buSzPts val="1500"/>
              <a:buFont typeface="Times New Roman"/>
              <a:buNone/>
              <a:defRPr b="1" sz="1500">
                <a:latin typeface="Times New Roman"/>
                <a:ea typeface="Times New Roman"/>
                <a:cs typeface="Times New Roman"/>
                <a:sym typeface="Times New Roman"/>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750"/>
              </a:spcBef>
              <a:spcAft>
                <a:spcPts val="0"/>
              </a:spcAft>
              <a:buSzPts val="1800"/>
              <a:buChar char="▪"/>
              <a:defRPr/>
            </a:lvl3pPr>
            <a:lvl4pPr indent="-342900" lvl="3" marL="1828800" algn="l">
              <a:lnSpc>
                <a:spcPct val="100000"/>
              </a:lnSpc>
              <a:spcBef>
                <a:spcPts val="750"/>
              </a:spcBef>
              <a:spcAft>
                <a:spcPts val="0"/>
              </a:spcAft>
              <a:buSzPts val="1800"/>
              <a:buChar char="▪"/>
              <a:defRPr/>
            </a:lvl4pPr>
            <a:lvl5pPr indent="-342900" lvl="4" marL="2286000" algn="l">
              <a:lnSpc>
                <a:spcPct val="100000"/>
              </a:lnSpc>
              <a:spcBef>
                <a:spcPts val="750"/>
              </a:spcBef>
              <a:spcAft>
                <a:spcPts val="0"/>
              </a:spcAft>
              <a:buSzPts val="1800"/>
              <a:buChar char="▪"/>
              <a:defRPr/>
            </a:lvl5pPr>
            <a:lvl6pPr indent="-342900" lvl="5" marL="2743200" algn="l">
              <a:lnSpc>
                <a:spcPct val="90000"/>
              </a:lnSpc>
              <a:spcBef>
                <a:spcPts val="750"/>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4" name="Google Shape;74;p23"/>
          <p:cNvSpPr txBox="1"/>
          <p:nvPr>
            <p:ph idx="8" type="body"/>
          </p:nvPr>
        </p:nvSpPr>
        <p:spPr>
          <a:xfrm>
            <a:off x="6336139" y="1418400"/>
            <a:ext cx="1367999" cy="294483"/>
          </a:xfrm>
          <a:prstGeom prst="rect">
            <a:avLst/>
          </a:prstGeom>
          <a:noFill/>
          <a:ln>
            <a:noFill/>
          </a:ln>
        </p:spPr>
        <p:txBody>
          <a:bodyPr anchorCtr="0" anchor="b" bIns="0" lIns="0" spcFirstLastPara="1" rIns="0" wrap="square" tIns="0">
            <a:normAutofit/>
          </a:bodyPr>
          <a:lstStyle>
            <a:lvl1pPr indent="-228600" lvl="0" marL="457200" algn="r">
              <a:lnSpc>
                <a:spcPct val="100000"/>
              </a:lnSpc>
              <a:spcBef>
                <a:spcPts val="0"/>
              </a:spcBef>
              <a:spcAft>
                <a:spcPts val="0"/>
              </a:spcAft>
              <a:buClr>
                <a:schemeClr val="dk2"/>
              </a:buClr>
              <a:buSzPts val="1000"/>
              <a:buFont typeface="Times New Roman"/>
              <a:buNone/>
              <a:defRPr b="1" sz="1000">
                <a:latin typeface="Times New Roman"/>
                <a:ea typeface="Times New Roman"/>
                <a:cs typeface="Times New Roman"/>
                <a:sym typeface="Times New Roman"/>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5" name="Google Shape;75;p23"/>
          <p:cNvSpPr txBox="1"/>
          <p:nvPr>
            <p:ph idx="9" type="body"/>
          </p:nvPr>
        </p:nvSpPr>
        <p:spPr>
          <a:xfrm>
            <a:off x="863775" y="3148013"/>
            <a:ext cx="1620226" cy="140335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000"/>
              <a:buFont typeface="Trebuchet MS"/>
              <a:buNone/>
              <a:defRPr b="1" sz="1000">
                <a:solidFill>
                  <a:schemeClr val="lt1"/>
                </a:solidFill>
                <a:latin typeface="Trebuchet MS"/>
                <a:ea typeface="Trebuchet MS"/>
                <a:cs typeface="Trebuchet MS"/>
                <a:sym typeface="Trebuchet MS"/>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6" name="Google Shape;76;p23"/>
          <p:cNvSpPr txBox="1"/>
          <p:nvPr>
            <p:ph idx="13" type="body"/>
          </p:nvPr>
        </p:nvSpPr>
        <p:spPr>
          <a:xfrm>
            <a:off x="2772387" y="3148013"/>
            <a:ext cx="1620226" cy="140335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000"/>
              <a:buFont typeface="Trebuchet MS"/>
              <a:buNone/>
              <a:defRPr b="1" sz="1000">
                <a:solidFill>
                  <a:schemeClr val="lt1"/>
                </a:solidFill>
                <a:latin typeface="Trebuchet MS"/>
                <a:ea typeface="Trebuchet MS"/>
                <a:cs typeface="Trebuchet MS"/>
                <a:sym typeface="Trebuchet MS"/>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7" name="Google Shape;77;p23"/>
          <p:cNvSpPr txBox="1"/>
          <p:nvPr>
            <p:ph idx="14" type="body"/>
          </p:nvPr>
        </p:nvSpPr>
        <p:spPr>
          <a:xfrm>
            <a:off x="4680998" y="3148013"/>
            <a:ext cx="1655001" cy="140335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lt1"/>
              </a:buClr>
              <a:buSzPts val="1000"/>
              <a:buFont typeface="Trebuchet MS"/>
              <a:buNone/>
              <a:defRPr b="1" sz="1000">
                <a:solidFill>
                  <a:schemeClr val="lt1"/>
                </a:solidFill>
                <a:latin typeface="Trebuchet MS"/>
                <a:ea typeface="Trebuchet MS"/>
                <a:cs typeface="Trebuchet MS"/>
                <a:sym typeface="Trebuchet MS"/>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8" name="Google Shape;78;p23"/>
          <p:cNvSpPr txBox="1"/>
          <p:nvPr>
            <p:ph idx="15" type="body"/>
          </p:nvPr>
        </p:nvSpPr>
        <p:spPr>
          <a:xfrm>
            <a:off x="6624384" y="3148013"/>
            <a:ext cx="1655001" cy="140335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000"/>
              <a:buFont typeface="Trebuchet MS"/>
              <a:buNone/>
              <a:defRPr b="1" sz="1000">
                <a:solidFill>
                  <a:schemeClr val="dk2"/>
                </a:solidFill>
                <a:latin typeface="Trebuchet MS"/>
                <a:ea typeface="Trebuchet MS"/>
                <a:cs typeface="Trebuchet MS"/>
                <a:sym typeface="Trebuchet MS"/>
              </a:defRPr>
            </a:lvl1pPr>
            <a:lvl2pPr indent="-323850" lvl="1" marL="914400" algn="l">
              <a:lnSpc>
                <a:spcPct val="100000"/>
              </a:lnSpc>
              <a:spcBef>
                <a:spcPts val="0"/>
              </a:spcBef>
              <a:spcAft>
                <a:spcPts val="0"/>
              </a:spcAft>
              <a:buClr>
                <a:schemeClr val="lt1"/>
              </a:buClr>
              <a:buSzPts val="1500"/>
              <a:buChar char="▪"/>
              <a:defRPr>
                <a:solidFill>
                  <a:schemeClr val="dk2"/>
                </a:solidFill>
              </a:defRPr>
            </a:lvl2pPr>
            <a:lvl3pPr indent="-304800" lvl="2" marL="1371600" algn="l">
              <a:lnSpc>
                <a:spcPct val="100000"/>
              </a:lnSpc>
              <a:spcBef>
                <a:spcPts val="0"/>
              </a:spcBef>
              <a:spcAft>
                <a:spcPts val="0"/>
              </a:spcAft>
              <a:buClr>
                <a:schemeClr val="lt1"/>
              </a:buClr>
              <a:buSzPts val="1200"/>
              <a:buChar char="▪"/>
              <a:defRPr>
                <a:solidFill>
                  <a:schemeClr val="dk2"/>
                </a:solidFill>
              </a:defRPr>
            </a:lvl3pPr>
            <a:lvl4pPr indent="-304800" lvl="3" marL="1828800" algn="l">
              <a:lnSpc>
                <a:spcPct val="100000"/>
              </a:lnSpc>
              <a:spcBef>
                <a:spcPts val="0"/>
              </a:spcBef>
              <a:spcAft>
                <a:spcPts val="0"/>
              </a:spcAft>
              <a:buClr>
                <a:schemeClr val="lt1"/>
              </a:buClr>
              <a:buSzPts val="1200"/>
              <a:buChar char="▪"/>
              <a:defRPr>
                <a:solidFill>
                  <a:schemeClr val="dk2"/>
                </a:solidFill>
              </a:defRPr>
            </a:lvl4pPr>
            <a:lvl5pPr indent="-304800" lvl="4" marL="2286000" algn="l">
              <a:lnSpc>
                <a:spcPct val="100000"/>
              </a:lnSpc>
              <a:spcBef>
                <a:spcPts val="0"/>
              </a:spcBef>
              <a:spcAft>
                <a:spcPts val="0"/>
              </a:spcAft>
              <a:buClr>
                <a:schemeClr val="lt1"/>
              </a:buClr>
              <a:buSzPts val="12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79" name="Google Shape;79;p23"/>
          <p:cNvSpPr txBox="1"/>
          <p:nvPr>
            <p:ph type="title"/>
          </p:nvPr>
        </p:nvSpPr>
        <p:spPr>
          <a:xfrm>
            <a:off x="863600" y="414258"/>
            <a:ext cx="7416800" cy="86209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804">
          <p15:clr>
            <a:srgbClr val="FBAE40"/>
          </p15:clr>
        </p15:guide>
        <p15:guide id="2" orient="horz">
          <p15:clr>
            <a:srgbClr val="FBAE40"/>
          </p15:clr>
        </p15:guide>
        <p15:guide id="3" orient="horz" pos="2867">
          <p15:clr>
            <a:srgbClr val="FBAE40"/>
          </p15:clr>
        </p15:guide>
        <p15:guide id="4" pos="544">
          <p15:clr>
            <a:srgbClr val="FBAE40"/>
          </p15:clr>
        </p15:guide>
        <p15:guide id="5" orient="horz" pos="1869">
          <p15:clr>
            <a:srgbClr val="FBAE40"/>
          </p15:clr>
        </p15:guide>
        <p15:guide id="6" pos="1202">
          <p15:clr>
            <a:srgbClr val="FBAE40"/>
          </p15:clr>
        </p15:guide>
        <p15:guide id="7" pos="3628">
          <p15:clr>
            <a:srgbClr val="FBAE40"/>
          </p15:clr>
        </p15:guide>
        <p15:guide id="8" pos="1565">
          <p15:clr>
            <a:srgbClr val="FBAE40"/>
          </p15:clr>
        </p15:guide>
        <p15:guide id="9" pos="5216">
          <p15:clr>
            <a:srgbClr val="FBAE40"/>
          </p15:clr>
        </p15:guide>
        <p15:guide id="10" orient="horz" pos="259">
          <p15:clr>
            <a:srgbClr val="FBAE40"/>
          </p15:clr>
        </p15:guide>
        <p15:guide id="11" pos="2767">
          <p15:clr>
            <a:srgbClr val="FBAE40"/>
          </p15:clr>
        </p15:guide>
        <p15:guide id="12" pos="2404">
          <p15:clr>
            <a:srgbClr val="FBAE40"/>
          </p15:clr>
        </p15:guide>
        <p15:guide id="13" pos="3991">
          <p15:clr>
            <a:srgbClr val="FBAE40"/>
          </p15:clr>
        </p15:guide>
        <p15:guide id="14" orient="horz" pos="894">
          <p15:clr>
            <a:srgbClr val="FBAE40"/>
          </p15:clr>
        </p15:guide>
        <p15:guide id="15" orient="horz" pos="1144">
          <p15:clr>
            <a:srgbClr val="FBAE40"/>
          </p15:clr>
        </p15:guide>
        <p15:guide id="16" pos="4853">
          <p15:clr>
            <a:srgbClr val="FBAE40"/>
          </p15:clr>
        </p15:guide>
        <p15:guide id="17" orient="horz" pos="1076">
          <p15:clr>
            <a:srgbClr val="FBAE40"/>
          </p15:clr>
        </p15:guide>
        <p15:guide id="18" orient="horz" pos="1983">
          <p15:clr>
            <a:srgbClr val="FBAE40"/>
          </p15:clr>
        </p15:guide>
        <p15:guide id="19" pos="1746">
          <p15:clr>
            <a:srgbClr val="FBAE40"/>
          </p15:clr>
        </p15:guide>
        <p15:guide id="20" pos="2948">
          <p15:clr>
            <a:srgbClr val="FBAE40"/>
          </p15:clr>
        </p15:guide>
        <p15:guide id="21" pos="417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80" name="Shape 80"/>
        <p:cNvGrpSpPr/>
        <p:nvPr/>
      </p:nvGrpSpPr>
      <p:grpSpPr>
        <a:xfrm>
          <a:off x="0" y="0"/>
          <a:ext cx="0" cy="0"/>
          <a:chOff x="0" y="0"/>
          <a:chExt cx="0" cy="0"/>
        </a:xfrm>
      </p:grpSpPr>
      <p:pic>
        <p:nvPicPr>
          <p:cNvPr id="81" name="Google Shape;81;p24"/>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82" name="Google Shape;82;p24"/>
          <p:cNvPicPr preferRelativeResize="0"/>
          <p:nvPr/>
        </p:nvPicPr>
        <p:blipFill rotWithShape="1">
          <a:blip r:embed="rId3">
            <a:alphaModFix/>
          </a:blip>
          <a:srcRect b="0" l="0" r="0" t="0"/>
          <a:stretch/>
        </p:blipFill>
        <p:spPr>
          <a:xfrm rot="10800000">
            <a:off x="6405313" y="2685322"/>
            <a:ext cx="674563" cy="511032"/>
          </a:xfrm>
          <a:prstGeom prst="rect">
            <a:avLst/>
          </a:prstGeom>
          <a:noFill/>
          <a:ln>
            <a:noFill/>
          </a:ln>
        </p:spPr>
      </p:pic>
      <p:sp>
        <p:nvSpPr>
          <p:cNvPr id="83" name="Google Shape;83;p24"/>
          <p:cNvSpPr txBox="1"/>
          <p:nvPr>
            <p:ph idx="1" type="body"/>
          </p:nvPr>
        </p:nvSpPr>
        <p:spPr>
          <a:xfrm>
            <a:off x="863600" y="3435350"/>
            <a:ext cx="7416800" cy="180000"/>
          </a:xfrm>
          <a:prstGeom prst="rect">
            <a:avLst/>
          </a:prstGeom>
          <a:noFill/>
          <a:ln>
            <a:noFill/>
          </a:ln>
        </p:spPr>
        <p:txBody>
          <a:bodyPr anchorCtr="0" anchor="b" bIns="0" lIns="0" spcFirstLastPara="1" rIns="0" wrap="square" tIns="0">
            <a:normAutofit/>
          </a:bodyPr>
          <a:lstStyle>
            <a:lvl1pPr indent="-228600" lvl="0" marL="457200" algn="ctr">
              <a:lnSpc>
                <a:spcPct val="100000"/>
              </a:lnSpc>
              <a:spcBef>
                <a:spcPts val="0"/>
              </a:spcBef>
              <a:spcAft>
                <a:spcPts val="0"/>
              </a:spcAft>
              <a:buClr>
                <a:schemeClr val="lt1"/>
              </a:buClr>
              <a:buSzPts val="1000"/>
              <a:buFont typeface="Trebuchet MS"/>
              <a:buNone/>
              <a:defRPr sz="1000">
                <a:solidFill>
                  <a:schemeClr val="lt1"/>
                </a:solidFill>
              </a:defRPr>
            </a:lvl1pPr>
            <a:lvl2pPr indent="-323850" lvl="1" marL="914400" algn="l">
              <a:lnSpc>
                <a:spcPct val="100000"/>
              </a:lnSpc>
              <a:spcBef>
                <a:spcPts val="0"/>
              </a:spcBef>
              <a:spcAft>
                <a:spcPts val="0"/>
              </a:spcAft>
              <a:buSzPts val="15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42900" lvl="5" marL="2743200" algn="l">
              <a:lnSpc>
                <a:spcPct val="90000"/>
              </a:lnSpc>
              <a:spcBef>
                <a:spcPts val="375"/>
              </a:spcBef>
              <a:spcAft>
                <a:spcPts val="0"/>
              </a:spcAft>
              <a:buClr>
                <a:schemeClr val="dk2"/>
              </a:buClr>
              <a:buSzPts val="1800"/>
              <a:buChar char="•"/>
              <a:defRPr/>
            </a:lvl6pPr>
            <a:lvl7pPr indent="-342900" lvl="6" marL="3200400" algn="l">
              <a:lnSpc>
                <a:spcPct val="90000"/>
              </a:lnSpc>
              <a:spcBef>
                <a:spcPts val="375"/>
              </a:spcBef>
              <a:spcAft>
                <a:spcPts val="0"/>
              </a:spcAft>
              <a:buClr>
                <a:schemeClr val="dk2"/>
              </a:buClr>
              <a:buSzPts val="1800"/>
              <a:buChar char="•"/>
              <a:defRPr/>
            </a:lvl7pPr>
            <a:lvl8pPr indent="-342900" lvl="7" marL="3657600" algn="l">
              <a:lnSpc>
                <a:spcPct val="90000"/>
              </a:lnSpc>
              <a:spcBef>
                <a:spcPts val="375"/>
              </a:spcBef>
              <a:spcAft>
                <a:spcPts val="0"/>
              </a:spcAft>
              <a:buClr>
                <a:schemeClr val="dk2"/>
              </a:buClr>
              <a:buSzPts val="1800"/>
              <a:buChar char="•"/>
              <a:defRPr/>
            </a:lvl8pPr>
            <a:lvl9pPr indent="-342900" lvl="8" marL="4114800" algn="l">
              <a:lnSpc>
                <a:spcPct val="90000"/>
              </a:lnSpc>
              <a:spcBef>
                <a:spcPts val="375"/>
              </a:spcBef>
              <a:spcAft>
                <a:spcPts val="0"/>
              </a:spcAft>
              <a:buClr>
                <a:schemeClr val="dk2"/>
              </a:buClr>
              <a:buSzPts val="1800"/>
              <a:buChar char="•"/>
              <a:defRPr/>
            </a:lvl9pPr>
          </a:lstStyle>
          <a:p/>
        </p:txBody>
      </p:sp>
      <p:sp>
        <p:nvSpPr>
          <p:cNvPr id="84" name="Google Shape;84;p24"/>
          <p:cNvSpPr txBox="1"/>
          <p:nvPr>
            <p:ph type="title"/>
          </p:nvPr>
        </p:nvSpPr>
        <p:spPr>
          <a:xfrm>
            <a:off x="863600" y="411164"/>
            <a:ext cx="7416800" cy="252095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3500"/>
              <a:buFont typeface="Times New Roman"/>
              <a:buNone/>
              <a:defRPr sz="35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2164">
          <p15:clr>
            <a:srgbClr val="FBAE40"/>
          </p15:clr>
        </p15:guide>
        <p15:guide id="2" orient="horz" pos="1847">
          <p15:clr>
            <a:srgbClr val="FBAE40"/>
          </p15:clr>
        </p15:guide>
        <p15:guide id="3" pos="4808">
          <p15:clr>
            <a:srgbClr val="FBAE40"/>
          </p15:clr>
        </p15:guide>
        <p15:guide id="4" orient="horz" pos="2278">
          <p15:clr>
            <a:srgbClr val="FBAE40"/>
          </p15:clr>
        </p15:guide>
        <p15:guide id="5" orient="horz" pos="2867">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2.xml"/><Relationship Id="rId22" Type="http://schemas.openxmlformats.org/officeDocument/2006/relationships/slideLayout" Target="../slideLayouts/slideLayout54.xml"/><Relationship Id="rId21" Type="http://schemas.openxmlformats.org/officeDocument/2006/relationships/slideLayout" Target="../slideLayouts/slideLayout53.xml"/><Relationship Id="rId24" Type="http://schemas.openxmlformats.org/officeDocument/2006/relationships/slideLayout" Target="../slideLayouts/slideLayout56.xml"/><Relationship Id="rId23" Type="http://schemas.openxmlformats.org/officeDocument/2006/relationships/slideLayout" Target="../slideLayouts/slideLayout55.xml"/><Relationship Id="rId1" Type="http://schemas.openxmlformats.org/officeDocument/2006/relationships/image" Target="../media/image12.jp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26" Type="http://schemas.openxmlformats.org/officeDocument/2006/relationships/slideLayout" Target="../slideLayouts/slideLayout58.xml"/><Relationship Id="rId25" Type="http://schemas.openxmlformats.org/officeDocument/2006/relationships/slideLayout" Target="../slideLayouts/slideLayout57.xml"/><Relationship Id="rId28" Type="http://schemas.openxmlformats.org/officeDocument/2006/relationships/slideLayout" Target="../slideLayouts/slideLayout60.xml"/><Relationship Id="rId27" Type="http://schemas.openxmlformats.org/officeDocument/2006/relationships/slideLayout" Target="../slideLayouts/slideLayout59.xml"/><Relationship Id="rId5" Type="http://schemas.openxmlformats.org/officeDocument/2006/relationships/slideLayout" Target="../slideLayouts/slideLayout37.xml"/><Relationship Id="rId6" Type="http://schemas.openxmlformats.org/officeDocument/2006/relationships/slideLayout" Target="../slideLayouts/slideLayout38.xml"/><Relationship Id="rId29" Type="http://schemas.openxmlformats.org/officeDocument/2006/relationships/slideLayout" Target="../slideLayouts/slideLayout61.xml"/><Relationship Id="rId7" Type="http://schemas.openxmlformats.org/officeDocument/2006/relationships/slideLayout" Target="../slideLayouts/slideLayout39.xml"/><Relationship Id="rId8" Type="http://schemas.openxmlformats.org/officeDocument/2006/relationships/slideLayout" Target="../slideLayouts/slideLayout40.xml"/><Relationship Id="rId31" Type="http://schemas.openxmlformats.org/officeDocument/2006/relationships/theme" Target="../theme/theme2.xml"/><Relationship Id="rId30" Type="http://schemas.openxmlformats.org/officeDocument/2006/relationships/slideLayout" Target="../slideLayouts/slideLayout62.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idx="12" type="sldNum"/>
          </p:nvPr>
        </p:nvSpPr>
        <p:spPr>
          <a:xfrm>
            <a:off x="7200900" y="4767263"/>
            <a:ext cx="1079500" cy="273844"/>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7" name="Google Shape;7;p15"/>
          <p:cNvSpPr txBox="1"/>
          <p:nvPr>
            <p:ph idx="11" type="ftr"/>
          </p:nvPr>
        </p:nvSpPr>
        <p:spPr>
          <a:xfrm>
            <a:off x="1943100" y="4767263"/>
            <a:ext cx="5257800" cy="273844"/>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chemeClr val="dk2"/>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9pPr>
          </a:lstStyle>
          <a:p/>
        </p:txBody>
      </p:sp>
      <p:sp>
        <p:nvSpPr>
          <p:cNvPr id="8" name="Google Shape;8;p15"/>
          <p:cNvSpPr txBox="1"/>
          <p:nvPr>
            <p:ph idx="10" type="dt"/>
          </p:nvPr>
        </p:nvSpPr>
        <p:spPr>
          <a:xfrm>
            <a:off x="863600" y="4767263"/>
            <a:ext cx="1079500" cy="273844"/>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dk2"/>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500" u="none" cap="none" strike="noStrike">
                <a:solidFill>
                  <a:schemeClr val="dk2"/>
                </a:solidFill>
                <a:latin typeface="Trebuchet MS"/>
                <a:ea typeface="Trebuchet MS"/>
                <a:cs typeface="Trebuchet MS"/>
                <a:sym typeface="Trebuchet MS"/>
              </a:defRPr>
            </a:lvl9pPr>
          </a:lstStyle>
          <a:p/>
        </p:txBody>
      </p:sp>
      <p:sp>
        <p:nvSpPr>
          <p:cNvPr id="9" name="Google Shape;9;p15"/>
          <p:cNvSpPr txBox="1"/>
          <p:nvPr>
            <p:ph idx="1" type="body"/>
          </p:nvPr>
        </p:nvSpPr>
        <p:spPr>
          <a:xfrm>
            <a:off x="863600" y="1743076"/>
            <a:ext cx="7416800" cy="2808287"/>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chemeClr val="dk2"/>
              </a:buClr>
              <a:buSzPts val="1500"/>
              <a:buFont typeface="Trebuchet MS"/>
              <a:buNone/>
              <a:defRPr b="0" i="0" sz="1500" u="none" cap="none" strike="noStrike">
                <a:solidFill>
                  <a:schemeClr val="dk2"/>
                </a:solidFill>
                <a:latin typeface="Trebuchet MS"/>
                <a:ea typeface="Trebuchet MS"/>
                <a:cs typeface="Trebuchet MS"/>
                <a:sym typeface="Trebuchet MS"/>
              </a:defRPr>
            </a:lvl1pPr>
            <a:lvl2pPr indent="-323850" lvl="1" marL="914400" marR="0" rtl="0" algn="l">
              <a:lnSpc>
                <a:spcPct val="100000"/>
              </a:lnSpc>
              <a:spcBef>
                <a:spcPts val="750"/>
              </a:spcBef>
              <a:spcAft>
                <a:spcPts val="0"/>
              </a:spcAft>
              <a:buClr>
                <a:schemeClr val="accent2"/>
              </a:buClr>
              <a:buSzPts val="1500"/>
              <a:buFont typeface="Noto Sans Symbols"/>
              <a:buChar char="▪"/>
              <a:defRPr b="0" i="0" sz="1500" u="none" cap="none" strike="noStrike">
                <a:solidFill>
                  <a:schemeClr val="dk2"/>
                </a:solidFill>
                <a:latin typeface="Trebuchet MS"/>
                <a:ea typeface="Trebuchet MS"/>
                <a:cs typeface="Trebuchet MS"/>
                <a:sym typeface="Trebuchet MS"/>
              </a:defRPr>
            </a:lvl2pPr>
            <a:lvl3pPr indent="-304800" lvl="2" marL="1371600" marR="0" rtl="0" algn="l">
              <a:lnSpc>
                <a:spcPct val="100000"/>
              </a:lnSpc>
              <a:spcBef>
                <a:spcPts val="750"/>
              </a:spcBef>
              <a:spcAft>
                <a:spcPts val="0"/>
              </a:spcAft>
              <a:buClr>
                <a:schemeClr val="accent2"/>
              </a:buClr>
              <a:buSzPts val="1200"/>
              <a:buFont typeface="Noto Sans Symbols"/>
              <a:buChar char="▪"/>
              <a:defRPr b="0" i="0" sz="1200" u="none" cap="none" strike="noStrike">
                <a:solidFill>
                  <a:schemeClr val="accent2"/>
                </a:solidFill>
                <a:latin typeface="Trebuchet MS"/>
                <a:ea typeface="Trebuchet MS"/>
                <a:cs typeface="Trebuchet MS"/>
                <a:sym typeface="Trebuchet MS"/>
              </a:defRPr>
            </a:lvl3pPr>
            <a:lvl4pPr indent="-304800" lvl="3" marL="1828800" marR="0" rtl="0" algn="l">
              <a:lnSpc>
                <a:spcPct val="100000"/>
              </a:lnSpc>
              <a:spcBef>
                <a:spcPts val="750"/>
              </a:spcBef>
              <a:spcAft>
                <a:spcPts val="0"/>
              </a:spcAft>
              <a:buClr>
                <a:schemeClr val="accent2"/>
              </a:buClr>
              <a:buSzPts val="1200"/>
              <a:buFont typeface="Noto Sans Symbols"/>
              <a:buChar char="▪"/>
              <a:defRPr b="0" i="0" sz="1200" u="none" cap="none" strike="noStrike">
                <a:solidFill>
                  <a:schemeClr val="accent2"/>
                </a:solidFill>
                <a:latin typeface="Trebuchet MS"/>
                <a:ea typeface="Trebuchet MS"/>
                <a:cs typeface="Trebuchet MS"/>
                <a:sym typeface="Trebuchet MS"/>
              </a:defRPr>
            </a:lvl4pPr>
            <a:lvl5pPr indent="-304800" lvl="4" marL="2286000" marR="0" rtl="0" algn="l">
              <a:lnSpc>
                <a:spcPct val="100000"/>
              </a:lnSpc>
              <a:spcBef>
                <a:spcPts val="750"/>
              </a:spcBef>
              <a:spcAft>
                <a:spcPts val="0"/>
              </a:spcAft>
              <a:buClr>
                <a:schemeClr val="accent2"/>
              </a:buClr>
              <a:buSzPts val="1200"/>
              <a:buFont typeface="Noto Sans Symbols"/>
              <a:buChar char="▪"/>
              <a:defRPr b="0" i="0" sz="1200" u="none" cap="none" strike="noStrike">
                <a:solidFill>
                  <a:schemeClr val="accent2"/>
                </a:solidFill>
                <a:latin typeface="Trebuchet MS"/>
                <a:ea typeface="Trebuchet MS"/>
                <a:cs typeface="Trebuchet MS"/>
                <a:sym typeface="Trebuchet MS"/>
              </a:defRPr>
            </a:lvl5pPr>
            <a:lvl6pPr indent="-323850" lvl="5" marL="2743200" marR="0" rtl="0" algn="l">
              <a:lnSpc>
                <a:spcPct val="90000"/>
              </a:lnSpc>
              <a:spcBef>
                <a:spcPts val="750"/>
              </a:spcBef>
              <a:spcAft>
                <a:spcPts val="0"/>
              </a:spcAft>
              <a:buClr>
                <a:schemeClr val="dk2"/>
              </a:buClr>
              <a:buSzPts val="1500"/>
              <a:buFont typeface="Arial"/>
              <a:buChar char="•"/>
              <a:defRPr b="0" i="0" sz="1500" u="none" cap="none" strike="noStrike">
                <a:solidFill>
                  <a:schemeClr val="dk2"/>
                </a:solidFill>
                <a:latin typeface="Trebuchet MS"/>
                <a:ea typeface="Trebuchet MS"/>
                <a:cs typeface="Trebuchet MS"/>
                <a:sym typeface="Trebuchet MS"/>
              </a:defRPr>
            </a:lvl6pPr>
            <a:lvl7pPr indent="-323850" lvl="6" marL="3200400" marR="0" rtl="0" algn="l">
              <a:lnSpc>
                <a:spcPct val="90000"/>
              </a:lnSpc>
              <a:spcBef>
                <a:spcPts val="375"/>
              </a:spcBef>
              <a:spcAft>
                <a:spcPts val="0"/>
              </a:spcAft>
              <a:buClr>
                <a:schemeClr val="dk2"/>
              </a:buClr>
              <a:buSzPts val="1500"/>
              <a:buFont typeface="Arial"/>
              <a:buChar char="•"/>
              <a:defRPr b="0" i="0" sz="1500" u="none" cap="none" strike="noStrike">
                <a:solidFill>
                  <a:schemeClr val="dk2"/>
                </a:solidFill>
                <a:latin typeface="Trebuchet MS"/>
                <a:ea typeface="Trebuchet MS"/>
                <a:cs typeface="Trebuchet MS"/>
                <a:sym typeface="Trebuchet MS"/>
              </a:defRPr>
            </a:lvl7pPr>
            <a:lvl8pPr indent="-323850" lvl="7" marL="3657600" marR="0" rtl="0" algn="l">
              <a:lnSpc>
                <a:spcPct val="90000"/>
              </a:lnSpc>
              <a:spcBef>
                <a:spcPts val="375"/>
              </a:spcBef>
              <a:spcAft>
                <a:spcPts val="0"/>
              </a:spcAft>
              <a:buClr>
                <a:schemeClr val="dk2"/>
              </a:buClr>
              <a:buSzPts val="1500"/>
              <a:buFont typeface="Arial"/>
              <a:buChar char="•"/>
              <a:defRPr b="0" i="0" sz="1500" u="none" cap="none" strike="noStrike">
                <a:solidFill>
                  <a:schemeClr val="dk2"/>
                </a:solidFill>
                <a:latin typeface="Trebuchet MS"/>
                <a:ea typeface="Trebuchet MS"/>
                <a:cs typeface="Trebuchet MS"/>
                <a:sym typeface="Trebuchet MS"/>
              </a:defRPr>
            </a:lvl8pPr>
            <a:lvl9pPr indent="-323850" lvl="8" marL="4114800" marR="0" rtl="0" algn="l">
              <a:lnSpc>
                <a:spcPct val="90000"/>
              </a:lnSpc>
              <a:spcBef>
                <a:spcPts val="375"/>
              </a:spcBef>
              <a:spcAft>
                <a:spcPts val="0"/>
              </a:spcAft>
              <a:buClr>
                <a:schemeClr val="dk2"/>
              </a:buClr>
              <a:buSzPts val="1500"/>
              <a:buFont typeface="Arial"/>
              <a:buChar char="•"/>
              <a:defRPr b="0" i="0" sz="1500" u="none" cap="none" strike="noStrike">
                <a:solidFill>
                  <a:schemeClr val="dk2"/>
                </a:solidFill>
                <a:latin typeface="Trebuchet MS"/>
                <a:ea typeface="Trebuchet MS"/>
                <a:cs typeface="Trebuchet MS"/>
                <a:sym typeface="Trebuchet MS"/>
              </a:defRPr>
            </a:lvl9pPr>
          </a:lstStyle>
          <a:p/>
        </p:txBody>
      </p:sp>
      <p:sp>
        <p:nvSpPr>
          <p:cNvPr id="10" name="Google Shape;10;p15"/>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2"/>
              </a:buClr>
              <a:buSzPts val="3500"/>
              <a:buFont typeface="Times New Roman"/>
              <a:buNone/>
              <a:defRPr b="1" i="0" sz="3500" u="none" cap="none" strike="noStrike">
                <a:solidFill>
                  <a:schemeClr val="dk2"/>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44">
          <p15:clr>
            <a:srgbClr val="F26B43"/>
          </p15:clr>
        </p15:guide>
        <p15:guide id="2" pos="5216">
          <p15:clr>
            <a:srgbClr val="F26B43"/>
          </p15:clr>
        </p15:guide>
        <p15:guide id="3" orient="horz" pos="259">
          <p15:clr>
            <a:srgbClr val="F26B43"/>
          </p15:clr>
        </p15:guide>
        <p15:guide id="4" orient="horz" pos="286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pic>
        <p:nvPicPr>
          <p:cNvPr id="319" name="Google Shape;319;p19"/>
          <p:cNvPicPr preferRelativeResize="0"/>
          <p:nvPr/>
        </p:nvPicPr>
        <p:blipFill rotWithShape="1">
          <a:blip r:embed="rId1">
            <a:alphaModFix/>
          </a:blip>
          <a:srcRect b="0" l="0" r="0" t="0"/>
          <a:stretch/>
        </p:blipFill>
        <p:spPr>
          <a:xfrm>
            <a:off x="3099136" y="0"/>
            <a:ext cx="2945729" cy="232793"/>
          </a:xfrm>
          <a:prstGeom prst="rect">
            <a:avLst/>
          </a:prstGeom>
          <a:noFill/>
          <a:ln>
            <a:noFill/>
          </a:ln>
        </p:spPr>
      </p:pic>
      <p:sp>
        <p:nvSpPr>
          <p:cNvPr id="320" name="Google Shape;320;p19"/>
          <p:cNvSpPr txBox="1"/>
          <p:nvPr>
            <p:ph idx="1" type="body"/>
          </p:nvPr>
        </p:nvSpPr>
        <p:spPr>
          <a:xfrm>
            <a:off x="419544" y="1194197"/>
            <a:ext cx="8310714" cy="3240881"/>
          </a:xfrm>
          <a:prstGeom prst="rect">
            <a:avLst/>
          </a:prstGeom>
          <a:noFill/>
          <a:ln>
            <a:noFill/>
          </a:ln>
        </p:spPr>
        <p:txBody>
          <a:bodyPr anchorCtr="0" anchor="t" bIns="0" lIns="0" spcFirstLastPara="1" rIns="0" wrap="square" tIns="0">
            <a:normAutofit/>
          </a:bodyPr>
          <a:lstStyle>
            <a:lvl1pPr indent="-314325" lvl="0" marL="457200" marR="0" rtl="0" algn="l">
              <a:lnSpc>
                <a:spcPct val="90000"/>
              </a:lnSpc>
              <a:spcBef>
                <a:spcPts val="1350"/>
              </a:spcBef>
              <a:spcAft>
                <a:spcPts val="0"/>
              </a:spcAft>
              <a:buClr>
                <a:schemeClr val="accent2"/>
              </a:buClr>
              <a:buSzPts val="1350"/>
              <a:buFont typeface="Trebuchet MS"/>
              <a:buChar char="•"/>
              <a:defRPr b="0" i="0" sz="1350" u="none" cap="none" strike="noStrike">
                <a:solidFill>
                  <a:schemeClr val="accent1"/>
                </a:solidFill>
                <a:latin typeface="Trebuchet MS"/>
                <a:ea typeface="Trebuchet MS"/>
                <a:cs typeface="Trebuchet MS"/>
                <a:sym typeface="Trebuchet MS"/>
              </a:defRPr>
            </a:lvl1pPr>
            <a:lvl2pPr indent="-314325" lvl="1" marL="914400" marR="0" rtl="0" algn="l">
              <a:lnSpc>
                <a:spcPct val="90000"/>
              </a:lnSpc>
              <a:spcBef>
                <a:spcPts val="1350"/>
              </a:spcBef>
              <a:spcAft>
                <a:spcPts val="0"/>
              </a:spcAft>
              <a:buClr>
                <a:schemeClr val="accent2"/>
              </a:buClr>
              <a:buSzPts val="1350"/>
              <a:buFont typeface="Noto Sans Symbols"/>
              <a:buChar char="⚫"/>
              <a:defRPr b="0" i="0" sz="1350" u="none" cap="none" strike="noStrike">
                <a:solidFill>
                  <a:schemeClr val="accent1"/>
                </a:solidFill>
                <a:latin typeface="Trebuchet MS"/>
                <a:ea typeface="Trebuchet MS"/>
                <a:cs typeface="Trebuchet MS"/>
                <a:sym typeface="Trebuchet MS"/>
              </a:defRPr>
            </a:lvl2pPr>
            <a:lvl3pPr indent="-314325" lvl="2" marL="1371600" marR="0" rtl="0" algn="l">
              <a:lnSpc>
                <a:spcPct val="90000"/>
              </a:lnSpc>
              <a:spcBef>
                <a:spcPts val="1350"/>
              </a:spcBef>
              <a:spcAft>
                <a:spcPts val="0"/>
              </a:spcAft>
              <a:buClr>
                <a:schemeClr val="accent2"/>
              </a:buClr>
              <a:buSzPts val="1350"/>
              <a:buFont typeface="Noto Sans Symbols"/>
              <a:buChar char="⚫"/>
              <a:defRPr b="0" i="0" sz="1350" u="none" cap="none" strike="noStrike">
                <a:solidFill>
                  <a:schemeClr val="accent1"/>
                </a:solidFill>
                <a:latin typeface="Trebuchet MS"/>
                <a:ea typeface="Trebuchet MS"/>
                <a:cs typeface="Trebuchet MS"/>
                <a:sym typeface="Trebuchet MS"/>
              </a:defRPr>
            </a:lvl3pPr>
            <a:lvl4pPr indent="-314325" lvl="3" marL="1828800" marR="0" rtl="0" algn="l">
              <a:lnSpc>
                <a:spcPct val="90000"/>
              </a:lnSpc>
              <a:spcBef>
                <a:spcPts val="1350"/>
              </a:spcBef>
              <a:spcAft>
                <a:spcPts val="0"/>
              </a:spcAft>
              <a:buClr>
                <a:schemeClr val="accent2"/>
              </a:buClr>
              <a:buSzPts val="1350"/>
              <a:buFont typeface="Noto Sans Symbols"/>
              <a:buChar char="⚫"/>
              <a:defRPr b="0" i="0" sz="1350" u="none" cap="none" strike="noStrike">
                <a:solidFill>
                  <a:schemeClr val="accent1"/>
                </a:solidFill>
                <a:latin typeface="Trebuchet MS"/>
                <a:ea typeface="Trebuchet MS"/>
                <a:cs typeface="Trebuchet MS"/>
                <a:sym typeface="Trebuchet MS"/>
              </a:defRPr>
            </a:lvl4pPr>
            <a:lvl5pPr indent="-314325" lvl="4" marL="2286000" marR="0" rtl="0" algn="l">
              <a:lnSpc>
                <a:spcPct val="90000"/>
              </a:lnSpc>
              <a:spcBef>
                <a:spcPts val="1350"/>
              </a:spcBef>
              <a:spcAft>
                <a:spcPts val="0"/>
              </a:spcAft>
              <a:buClr>
                <a:schemeClr val="accent2"/>
              </a:buClr>
              <a:buSzPts val="1350"/>
              <a:buFont typeface="Noto Sans Symbols"/>
              <a:buChar char="⚫"/>
              <a:defRPr b="0" i="0" sz="1350" u="none" cap="none" strike="noStrike">
                <a:solidFill>
                  <a:schemeClr val="accent1"/>
                </a:solidFill>
                <a:latin typeface="Trebuchet MS"/>
                <a:ea typeface="Trebuchet MS"/>
                <a:cs typeface="Trebuchet MS"/>
                <a:sym typeface="Trebuchet MS"/>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sp>
        <p:nvSpPr>
          <p:cNvPr id="321" name="Google Shape;321;p19"/>
          <p:cNvSpPr txBox="1"/>
          <p:nvPr>
            <p:ph type="title"/>
          </p:nvPr>
        </p:nvSpPr>
        <p:spPr>
          <a:xfrm>
            <a:off x="413742" y="222647"/>
            <a:ext cx="8316516" cy="863799"/>
          </a:xfrm>
          <a:prstGeom prst="rect">
            <a:avLst/>
          </a:prstGeom>
          <a:noFill/>
          <a:ln>
            <a:noFill/>
          </a:ln>
        </p:spPr>
        <p:txBody>
          <a:bodyPr anchorCtr="0" anchor="ctr" bIns="0" lIns="0" spcFirstLastPara="1" rIns="0" wrap="square" tIns="0">
            <a:normAutofit/>
          </a:bodyPr>
          <a:lstStyle>
            <a:lvl1pPr lvl="0" marR="0" rtl="0" algn="l">
              <a:lnSpc>
                <a:spcPct val="90000"/>
              </a:lnSpc>
              <a:spcBef>
                <a:spcPts val="0"/>
              </a:spcBef>
              <a:spcAft>
                <a:spcPts val="0"/>
              </a:spcAft>
              <a:buClr>
                <a:schemeClr val="accent1"/>
              </a:buClr>
              <a:buSzPts val="2700"/>
              <a:buFont typeface="Times New Roman"/>
              <a:buNone/>
              <a:defRPr b="1" i="0" sz="2700" u="none" cap="none" strike="noStrike">
                <a:solidFill>
                  <a:schemeClr val="accen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22" name="Google Shape;322;p19"/>
          <p:cNvPicPr preferRelativeResize="0"/>
          <p:nvPr/>
        </p:nvPicPr>
        <p:blipFill rotWithShape="1">
          <a:blip r:embed="rId1">
            <a:alphaModFix/>
          </a:blip>
          <a:srcRect b="0" l="0" r="0" t="0"/>
          <a:stretch/>
        </p:blipFill>
        <p:spPr>
          <a:xfrm rot="10800000">
            <a:off x="3099136" y="4910707"/>
            <a:ext cx="2945729" cy="23279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006">
          <p15:clr>
            <a:srgbClr val="F26B43"/>
          </p15:clr>
        </p15:guide>
        <p15:guide id="2" pos="695">
          <p15:clr>
            <a:srgbClr val="F26B43"/>
          </p15:clr>
        </p15:guide>
        <p15:guide id="3" pos="14665">
          <p15:clr>
            <a:srgbClr val="F26B43"/>
          </p15:clr>
        </p15:guide>
        <p15:guide id="4" orient="horz" pos="7450">
          <p15:clr>
            <a:srgbClr val="F26B43"/>
          </p15:clr>
        </p15:guide>
        <p15:guide id="5" orient="horz" pos="374">
          <p15:clr>
            <a:srgbClr val="F26B43"/>
          </p15:clr>
        </p15:guide>
        <p15:guide id="6" orient="horz" pos="18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72.png"/><Relationship Id="rId5" Type="http://schemas.openxmlformats.org/officeDocument/2006/relationships/image" Target="../media/image47.png"/><Relationship Id="rId6" Type="http://schemas.openxmlformats.org/officeDocument/2006/relationships/image" Target="../media/image42.png"/><Relationship Id="rId7"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50.png"/><Relationship Id="rId9" Type="http://schemas.openxmlformats.org/officeDocument/2006/relationships/image" Target="../media/image46.png"/><Relationship Id="rId5" Type="http://schemas.openxmlformats.org/officeDocument/2006/relationships/image" Target="../media/image85.png"/><Relationship Id="rId6" Type="http://schemas.openxmlformats.org/officeDocument/2006/relationships/image" Target="../media/image54.png"/><Relationship Id="rId7" Type="http://schemas.openxmlformats.org/officeDocument/2006/relationships/image" Target="../media/image60.png"/><Relationship Id="rId8" Type="http://schemas.openxmlformats.org/officeDocument/2006/relationships/image" Target="../media/image55.png"/><Relationship Id="rId11" Type="http://schemas.openxmlformats.org/officeDocument/2006/relationships/image" Target="../media/image49.png"/><Relationship Id="rId10"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85.png"/><Relationship Id="rId9" Type="http://schemas.openxmlformats.org/officeDocument/2006/relationships/image" Target="../media/image56.png"/><Relationship Id="rId5" Type="http://schemas.openxmlformats.org/officeDocument/2006/relationships/image" Target="../media/image42.png"/><Relationship Id="rId6" Type="http://schemas.openxmlformats.org/officeDocument/2006/relationships/image" Target="../media/image82.png"/><Relationship Id="rId7" Type="http://schemas.openxmlformats.org/officeDocument/2006/relationships/image" Target="../media/image47.png"/><Relationship Id="rId8" Type="http://schemas.openxmlformats.org/officeDocument/2006/relationships/image" Target="../media/image59.png"/><Relationship Id="rId11" Type="http://schemas.openxmlformats.org/officeDocument/2006/relationships/image" Target="../media/image43.png"/><Relationship Id="rId10"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8.png"/><Relationship Id="rId4" Type="http://schemas.openxmlformats.org/officeDocument/2006/relationships/image" Target="../media/image83.png"/><Relationship Id="rId5" Type="http://schemas.openxmlformats.org/officeDocument/2006/relationships/image" Target="../media/image70.png"/><Relationship Id="rId6"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43.png"/><Relationship Id="rId5"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78.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1.jp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69.jpg"/><Relationship Id="rId5"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7.jp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75.png"/><Relationship Id="rId4" Type="http://schemas.openxmlformats.org/officeDocument/2006/relationships/image" Target="../media/image30.png"/><Relationship Id="rId5"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79.png"/><Relationship Id="rId5"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9.png"/><Relationship Id="rId6"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4.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
          <p:cNvSpPr txBox="1"/>
          <p:nvPr/>
        </p:nvSpPr>
        <p:spPr>
          <a:xfrm>
            <a:off x="876306" y="3098731"/>
            <a:ext cx="6194819" cy="5262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25"/>
              <a:buFont typeface="Arial"/>
              <a:buNone/>
            </a:pPr>
            <a:r>
              <a:rPr b="1" i="0" lang="en-US" sz="2625" u="none" cap="none" strike="noStrike">
                <a:solidFill>
                  <a:srgbClr val="2BB8BC"/>
                </a:solidFill>
                <a:latin typeface="Times New Roman"/>
                <a:ea typeface="Times New Roman"/>
                <a:cs typeface="Times New Roman"/>
                <a:sym typeface="Times New Roman"/>
              </a:rPr>
              <a:t>DNS4EU: Pan-European Protective DNS Service for 100 Million Users</a:t>
            </a:r>
            <a:endParaRPr b="0" i="0" sz="525" u="none" cap="none" strike="noStrike">
              <a:solidFill>
                <a:srgbClr val="000000"/>
              </a:solidFill>
              <a:latin typeface="Arial"/>
              <a:ea typeface="Arial"/>
              <a:cs typeface="Arial"/>
              <a:sym typeface="Arial"/>
            </a:endParaRPr>
          </a:p>
        </p:txBody>
      </p:sp>
      <p:sp>
        <p:nvSpPr>
          <p:cNvPr id="621" name="Google Shape;621;p7"/>
          <p:cNvSpPr txBox="1"/>
          <p:nvPr/>
        </p:nvSpPr>
        <p:spPr>
          <a:xfrm>
            <a:off x="876306" y="2203154"/>
            <a:ext cx="7607040" cy="89557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625"/>
              <a:buFont typeface="Arial"/>
              <a:buNone/>
            </a:pPr>
            <a:r>
              <a:rPr b="1" i="0" lang="en-US" sz="5625" u="none" cap="none" strike="noStrike">
                <a:solidFill>
                  <a:schemeClr val="lt1"/>
                </a:solidFill>
                <a:latin typeface="Times New Roman"/>
                <a:ea typeface="Times New Roman"/>
                <a:cs typeface="Times New Roman"/>
                <a:sym typeface="Times New Roman"/>
              </a:rPr>
              <a:t>Shielding Europe</a:t>
            </a:r>
            <a:endParaRPr b="0" i="0" sz="525" u="none" cap="none" strike="noStrike">
              <a:solidFill>
                <a:srgbClr val="000000"/>
              </a:solidFill>
              <a:latin typeface="Arial"/>
              <a:ea typeface="Arial"/>
              <a:cs typeface="Arial"/>
              <a:sym typeface="Arial"/>
            </a:endParaRPr>
          </a:p>
        </p:txBody>
      </p:sp>
      <p:sp>
        <p:nvSpPr>
          <p:cNvPr id="622" name="Google Shape;622;p7"/>
          <p:cNvSpPr txBox="1"/>
          <p:nvPr/>
        </p:nvSpPr>
        <p:spPr>
          <a:xfrm>
            <a:off x="901311" y="4267040"/>
            <a:ext cx="6785364" cy="65100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25"/>
              <a:buFont typeface="Arial"/>
              <a:buNone/>
            </a:pPr>
            <a:r>
              <a:rPr b="1" i="0" lang="en-US" sz="1125" u="none" cap="none" strike="noStrike">
                <a:solidFill>
                  <a:schemeClr val="lt1"/>
                </a:solidFill>
                <a:latin typeface="Trebuchet MS"/>
                <a:ea typeface="Trebuchet MS"/>
                <a:cs typeface="Trebuchet MS"/>
                <a:sym typeface="Trebuchet MS"/>
              </a:rPr>
              <a:t>Andronikos Kyriakou </a:t>
            </a:r>
            <a:r>
              <a:rPr b="0" i="0" lang="en-US" sz="1125" u="none" cap="none" strike="noStrike">
                <a:solidFill>
                  <a:srgbClr val="2BB8BC"/>
                </a:solidFill>
                <a:latin typeface="Trebuchet MS"/>
                <a:ea typeface="Trebuchet MS"/>
                <a:cs typeface="Trebuchet MS"/>
                <a:sym typeface="Trebuchet MS"/>
              </a:rPr>
              <a:t>| Tech Consulting Lead</a:t>
            </a:r>
            <a:br>
              <a:rPr b="0" i="0" lang="en-US" sz="1125" u="none" cap="none" strike="noStrike">
                <a:solidFill>
                  <a:srgbClr val="2BB8BC"/>
                </a:solidFill>
                <a:latin typeface="Trebuchet MS"/>
                <a:ea typeface="Trebuchet MS"/>
                <a:cs typeface="Trebuchet MS"/>
                <a:sym typeface="Trebuchet MS"/>
              </a:rPr>
            </a:br>
            <a:r>
              <a:rPr b="1" i="0" lang="en-US" sz="1125" u="none" cap="none" strike="noStrike">
                <a:solidFill>
                  <a:schemeClr val="lt1"/>
                </a:solidFill>
                <a:latin typeface="Trebuchet MS"/>
                <a:ea typeface="Trebuchet MS"/>
                <a:cs typeface="Trebuchet MS"/>
                <a:sym typeface="Trebuchet MS"/>
              </a:rPr>
              <a:t>Tomáš Vogel	  </a:t>
            </a:r>
            <a:r>
              <a:rPr b="1" i="0" lang="en-US" sz="1100" u="none" cap="none" strike="noStrike">
                <a:solidFill>
                  <a:schemeClr val="lt1"/>
                </a:solidFill>
                <a:latin typeface="Trebuchet MS"/>
                <a:ea typeface="Trebuchet MS"/>
                <a:cs typeface="Trebuchet MS"/>
                <a:sym typeface="Trebuchet MS"/>
              </a:rPr>
              <a:t>         </a:t>
            </a:r>
            <a:r>
              <a:rPr b="1" i="0" lang="en-US" sz="900" u="none" cap="none" strike="noStrike">
                <a:solidFill>
                  <a:schemeClr val="lt1"/>
                </a:solidFill>
                <a:latin typeface="Trebuchet MS"/>
                <a:ea typeface="Trebuchet MS"/>
                <a:cs typeface="Trebuchet MS"/>
                <a:sym typeface="Trebuchet MS"/>
              </a:rPr>
              <a:t> </a:t>
            </a:r>
            <a:r>
              <a:rPr b="0" i="0" lang="en-US" sz="1125" u="none" cap="none" strike="noStrike">
                <a:solidFill>
                  <a:srgbClr val="2BB8BC"/>
                </a:solidFill>
                <a:latin typeface="Trebuchet MS"/>
                <a:ea typeface="Trebuchet MS"/>
                <a:cs typeface="Trebuchet MS"/>
                <a:sym typeface="Trebuchet MS"/>
              </a:rPr>
              <a:t>| Threat Intelligence Analyst</a:t>
            </a:r>
            <a:endParaRPr b="0" i="0" sz="525" u="none" cap="none" strike="noStrike">
              <a:solidFill>
                <a:srgbClr val="000000"/>
              </a:solidFill>
              <a:latin typeface="Arial"/>
              <a:ea typeface="Arial"/>
              <a:cs typeface="Arial"/>
              <a:sym typeface="Arial"/>
            </a:endParaRPr>
          </a:p>
        </p:txBody>
      </p:sp>
      <p:pic>
        <p:nvPicPr>
          <p:cNvPr id="623" name="Google Shape;623;p7"/>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pic>
        <p:nvPicPr>
          <p:cNvPr id="624" name="Google Shape;624;p7"/>
          <p:cNvPicPr preferRelativeResize="0"/>
          <p:nvPr/>
        </p:nvPicPr>
        <p:blipFill rotWithShape="1">
          <a:blip r:embed="rId4">
            <a:alphaModFix/>
          </a:blip>
          <a:srcRect b="0" l="0" r="0" t="0"/>
          <a:stretch/>
        </p:blipFill>
        <p:spPr>
          <a:xfrm>
            <a:off x="6472800" y="61375"/>
            <a:ext cx="2671202" cy="18983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6"/>
          <p:cNvSpPr txBox="1"/>
          <p:nvPr>
            <p:ph type="title"/>
          </p:nvPr>
        </p:nvSpPr>
        <p:spPr>
          <a:xfrm>
            <a:off x="863600" y="33253"/>
            <a:ext cx="7416900" cy="51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DNS4EU overview</a:t>
            </a:r>
            <a:endParaRPr/>
          </a:p>
        </p:txBody>
      </p:sp>
      <p:sp>
        <p:nvSpPr>
          <p:cNvPr id="702" name="Google Shape;702;p6"/>
          <p:cNvSpPr/>
          <p:nvPr>
            <p:ph idx="2" type="body"/>
          </p:nvPr>
        </p:nvSpPr>
        <p:spPr>
          <a:xfrm>
            <a:off x="0" y="2763844"/>
            <a:ext cx="4572000" cy="792300"/>
          </a:xfrm>
          <a:prstGeom prst="homePlate">
            <a:avLst>
              <a:gd fmla="val 50000" name="adj"/>
            </a:avLst>
          </a:prstGeom>
          <a:solidFill>
            <a:schemeClr val="lt1"/>
          </a:solidFill>
          <a:ln>
            <a:noFill/>
          </a:ln>
        </p:spPr>
        <p:txBody>
          <a:bodyPr anchorCtr="0" anchor="ctr" bIns="0" lIns="1620000" spcFirstLastPara="1" rIns="468000" wrap="square" tIns="0">
            <a:normAutofit/>
          </a:bodyPr>
          <a:lstStyle/>
          <a:p>
            <a:pPr indent="0" lvl="0" marL="0" rtl="0" algn="l">
              <a:lnSpc>
                <a:spcPct val="100000"/>
              </a:lnSpc>
              <a:spcBef>
                <a:spcPts val="0"/>
              </a:spcBef>
              <a:spcAft>
                <a:spcPts val="0"/>
              </a:spcAft>
              <a:buSzPts val="1800"/>
              <a:buNone/>
            </a:pPr>
            <a:r>
              <a:rPr lang="en-US"/>
              <a:t>DNS for Governments</a:t>
            </a:r>
            <a:endParaRPr/>
          </a:p>
        </p:txBody>
      </p:sp>
      <p:sp>
        <p:nvSpPr>
          <p:cNvPr id="703" name="Google Shape;703;p6"/>
          <p:cNvSpPr/>
          <p:nvPr>
            <p:ph idx="3" type="body"/>
          </p:nvPr>
        </p:nvSpPr>
        <p:spPr>
          <a:xfrm>
            <a:off x="0" y="1720850"/>
            <a:ext cx="4572000" cy="792300"/>
          </a:xfrm>
          <a:prstGeom prst="homePlate">
            <a:avLst>
              <a:gd fmla="val 50000" name="adj"/>
            </a:avLst>
          </a:prstGeom>
          <a:solidFill>
            <a:schemeClr val="lt1"/>
          </a:solidFill>
          <a:ln>
            <a:noFill/>
          </a:ln>
        </p:spPr>
        <p:txBody>
          <a:bodyPr anchorCtr="0" anchor="ctr" bIns="0" lIns="1620000" spcFirstLastPara="1" rIns="468000" wrap="square" tIns="0">
            <a:normAutofit/>
          </a:bodyPr>
          <a:lstStyle/>
          <a:p>
            <a:pPr indent="0" lvl="0" marL="0" rtl="0" algn="l">
              <a:lnSpc>
                <a:spcPct val="100000"/>
              </a:lnSpc>
              <a:spcBef>
                <a:spcPts val="0"/>
              </a:spcBef>
              <a:spcAft>
                <a:spcPts val="0"/>
              </a:spcAft>
              <a:buSzPts val="1800"/>
              <a:buNone/>
            </a:pPr>
            <a:r>
              <a:rPr lang="en-US"/>
              <a:t>DNS for Telcos</a:t>
            </a:r>
            <a:endParaRPr/>
          </a:p>
        </p:txBody>
      </p:sp>
      <p:sp>
        <p:nvSpPr>
          <p:cNvPr id="704" name="Google Shape;704;p6"/>
          <p:cNvSpPr txBox="1"/>
          <p:nvPr>
            <p:ph idx="7" type="body"/>
          </p:nvPr>
        </p:nvSpPr>
        <p:spPr>
          <a:xfrm>
            <a:off x="5292725" y="1720850"/>
            <a:ext cx="3635400" cy="792300"/>
          </a:xfrm>
          <a:prstGeom prst="rect">
            <a:avLst/>
          </a:prstGeom>
          <a:noFill/>
          <a:ln>
            <a:noFill/>
          </a:ln>
        </p:spPr>
        <p:txBody>
          <a:bodyPr anchorCtr="0" anchor="ctr" bIns="0" lIns="0" spcFirstLastPara="1" rIns="0" wrap="square" tIns="0">
            <a:normAutofit/>
          </a:bodyPr>
          <a:lstStyle/>
          <a:p>
            <a:pPr indent="-323850" lvl="0" marL="457200" rtl="0" algn="l">
              <a:lnSpc>
                <a:spcPct val="100000"/>
              </a:lnSpc>
              <a:spcBef>
                <a:spcPts val="0"/>
              </a:spcBef>
              <a:spcAft>
                <a:spcPts val="0"/>
              </a:spcAft>
              <a:buSzPts val="1500"/>
              <a:buChar char="●"/>
            </a:pPr>
            <a:r>
              <a:rPr lang="en-US"/>
              <a:t>On-premise resolver for Telcos</a:t>
            </a:r>
            <a:endParaRPr/>
          </a:p>
          <a:p>
            <a:pPr indent="-323850" lvl="0" marL="457200" rtl="0" algn="l">
              <a:lnSpc>
                <a:spcPct val="100000"/>
              </a:lnSpc>
              <a:spcBef>
                <a:spcPts val="0"/>
              </a:spcBef>
              <a:spcAft>
                <a:spcPts val="0"/>
              </a:spcAft>
              <a:buSzPts val="1500"/>
              <a:buChar char="●"/>
            </a:pPr>
            <a:r>
              <a:rPr lang="en-US"/>
              <a:t>DNS4EU Threat Intelligence</a:t>
            </a:r>
            <a:endParaRPr/>
          </a:p>
          <a:p>
            <a:pPr indent="-323850" lvl="0" marL="457200" rtl="0" algn="l">
              <a:lnSpc>
                <a:spcPct val="100000"/>
              </a:lnSpc>
              <a:spcBef>
                <a:spcPts val="0"/>
              </a:spcBef>
              <a:spcAft>
                <a:spcPts val="0"/>
              </a:spcAft>
              <a:buSzPts val="1500"/>
              <a:buChar char="●"/>
            </a:pPr>
            <a:r>
              <a:rPr lang="en-US"/>
              <a:t>(DNS4EU shared IP)</a:t>
            </a:r>
            <a:endParaRPr/>
          </a:p>
        </p:txBody>
      </p:sp>
      <p:sp>
        <p:nvSpPr>
          <p:cNvPr id="705" name="Google Shape;705;p6"/>
          <p:cNvSpPr/>
          <p:nvPr>
            <p:ph idx="8" type="body"/>
          </p:nvPr>
        </p:nvSpPr>
        <p:spPr>
          <a:xfrm>
            <a:off x="5292725" y="2763842"/>
            <a:ext cx="3635400" cy="792300"/>
          </a:xfrm>
          <a:prstGeom prst="roundRect">
            <a:avLst>
              <a:gd fmla="val 16667" name="adj"/>
            </a:avLst>
          </a:prstGeom>
          <a:noFill/>
          <a:ln>
            <a:noFill/>
          </a:ln>
        </p:spPr>
        <p:txBody>
          <a:bodyPr anchorCtr="0" anchor="ctr" bIns="0" lIns="0" spcFirstLastPara="1" rIns="0" wrap="square" tIns="0">
            <a:normAutofit/>
          </a:bodyPr>
          <a:lstStyle/>
          <a:p>
            <a:pPr indent="-323850" lvl="0" marL="457200" rtl="0" algn="l">
              <a:lnSpc>
                <a:spcPct val="100000"/>
              </a:lnSpc>
              <a:spcBef>
                <a:spcPts val="0"/>
              </a:spcBef>
              <a:spcAft>
                <a:spcPts val="0"/>
              </a:spcAft>
              <a:buSzPts val="1500"/>
              <a:buChar char="●"/>
            </a:pPr>
            <a:r>
              <a:rPr lang="en-US"/>
              <a:t>Protective DNS for governments</a:t>
            </a:r>
            <a:endParaRPr/>
          </a:p>
          <a:p>
            <a:pPr indent="-323850" lvl="0" marL="457200" rtl="0" algn="l">
              <a:lnSpc>
                <a:spcPct val="100000"/>
              </a:lnSpc>
              <a:spcBef>
                <a:spcPts val="0"/>
              </a:spcBef>
              <a:spcAft>
                <a:spcPts val="0"/>
              </a:spcAft>
              <a:buSzPts val="1500"/>
              <a:buChar char="●"/>
            </a:pPr>
            <a:r>
              <a:rPr lang="en-US"/>
              <a:t>DNS4EU Threat Intelligence</a:t>
            </a:r>
            <a:endParaRPr/>
          </a:p>
          <a:p>
            <a:pPr indent="-323850" lvl="0" marL="457200" rtl="0" algn="l">
              <a:lnSpc>
                <a:spcPct val="100000"/>
              </a:lnSpc>
              <a:spcBef>
                <a:spcPts val="0"/>
              </a:spcBef>
              <a:spcAft>
                <a:spcPts val="0"/>
              </a:spcAft>
              <a:buSzPts val="1500"/>
              <a:buChar char="●"/>
            </a:pPr>
            <a:r>
              <a:rPr lang="en-US"/>
              <a:t>(DNS4EU shared IP)</a:t>
            </a:r>
            <a:endParaRPr/>
          </a:p>
        </p:txBody>
      </p:sp>
      <p:sp>
        <p:nvSpPr>
          <p:cNvPr id="706" name="Google Shape;706;p6"/>
          <p:cNvSpPr txBox="1"/>
          <p:nvPr>
            <p:ph idx="9" type="body"/>
          </p:nvPr>
        </p:nvSpPr>
        <p:spPr>
          <a:xfrm>
            <a:off x="5292725" y="3808422"/>
            <a:ext cx="3635400" cy="792300"/>
          </a:xfrm>
          <a:prstGeom prst="rect">
            <a:avLst/>
          </a:prstGeom>
          <a:noFill/>
          <a:ln>
            <a:noFill/>
          </a:ln>
        </p:spPr>
        <p:txBody>
          <a:bodyPr anchorCtr="0" anchor="ctr" bIns="0" lIns="0" spcFirstLastPara="1" rIns="0" wrap="square" tIns="0">
            <a:normAutofit/>
          </a:bodyPr>
          <a:lstStyle/>
          <a:p>
            <a:pPr indent="-323850" lvl="0" marL="457200" rtl="0" algn="l">
              <a:lnSpc>
                <a:spcPct val="100000"/>
              </a:lnSpc>
              <a:spcBef>
                <a:spcPts val="0"/>
              </a:spcBef>
              <a:spcAft>
                <a:spcPts val="0"/>
              </a:spcAft>
              <a:buSzPts val="1500"/>
              <a:buChar char="●"/>
            </a:pPr>
            <a:r>
              <a:rPr lang="en-US"/>
              <a:t>Public DNS service</a:t>
            </a:r>
            <a:endParaRPr/>
          </a:p>
          <a:p>
            <a:pPr indent="-323850" lvl="0" marL="457200" rtl="0" algn="l">
              <a:lnSpc>
                <a:spcPct val="100000"/>
              </a:lnSpc>
              <a:spcBef>
                <a:spcPts val="0"/>
              </a:spcBef>
              <a:spcAft>
                <a:spcPts val="0"/>
              </a:spcAft>
              <a:buSzPts val="1500"/>
              <a:buChar char="●"/>
            </a:pPr>
            <a:r>
              <a:rPr lang="en-US"/>
              <a:t>DNS4EU Threat Intelligence</a:t>
            </a:r>
            <a:endParaRPr/>
          </a:p>
          <a:p>
            <a:pPr indent="-323850" lvl="0" marL="457200" rtl="0" algn="l">
              <a:lnSpc>
                <a:spcPct val="100000"/>
              </a:lnSpc>
              <a:spcBef>
                <a:spcPts val="0"/>
              </a:spcBef>
              <a:spcAft>
                <a:spcPts val="0"/>
              </a:spcAft>
              <a:buSzPts val="1500"/>
              <a:buChar char="●"/>
            </a:pPr>
            <a:r>
              <a:rPr lang="en-US"/>
              <a:t>DNS4EU shared IP</a:t>
            </a:r>
            <a:endParaRPr/>
          </a:p>
        </p:txBody>
      </p:sp>
      <p:pic>
        <p:nvPicPr>
          <p:cNvPr id="707" name="Google Shape;707;p6"/>
          <p:cNvPicPr preferRelativeResize="0"/>
          <p:nvPr/>
        </p:nvPicPr>
        <p:blipFill rotWithShape="1">
          <a:blip r:embed="rId3">
            <a:alphaModFix/>
          </a:blip>
          <a:srcRect b="0" l="0" r="0" t="0"/>
          <a:stretch/>
        </p:blipFill>
        <p:spPr>
          <a:xfrm>
            <a:off x="775427" y="2977691"/>
            <a:ext cx="364575" cy="364575"/>
          </a:xfrm>
          <a:prstGeom prst="rect">
            <a:avLst/>
          </a:prstGeom>
          <a:noFill/>
          <a:ln>
            <a:noFill/>
          </a:ln>
        </p:spPr>
      </p:pic>
      <p:pic>
        <p:nvPicPr>
          <p:cNvPr id="708" name="Google Shape;708;p6"/>
          <p:cNvPicPr preferRelativeResize="0"/>
          <p:nvPr/>
        </p:nvPicPr>
        <p:blipFill rotWithShape="1">
          <a:blip r:embed="rId4">
            <a:alphaModFix/>
          </a:blip>
          <a:srcRect b="0" l="0" r="0" t="0"/>
          <a:stretch/>
        </p:blipFill>
        <p:spPr>
          <a:xfrm>
            <a:off x="803856" y="1985644"/>
            <a:ext cx="307698" cy="297609"/>
          </a:xfrm>
          <a:prstGeom prst="rect">
            <a:avLst/>
          </a:prstGeom>
          <a:noFill/>
          <a:ln>
            <a:noFill/>
          </a:ln>
        </p:spPr>
      </p:pic>
      <p:sp>
        <p:nvSpPr>
          <p:cNvPr id="709" name="Google Shape;709;p6"/>
          <p:cNvSpPr/>
          <p:nvPr>
            <p:ph idx="2" type="body"/>
          </p:nvPr>
        </p:nvSpPr>
        <p:spPr>
          <a:xfrm>
            <a:off x="0" y="3806849"/>
            <a:ext cx="4572000" cy="792300"/>
          </a:xfrm>
          <a:prstGeom prst="homePlate">
            <a:avLst>
              <a:gd fmla="val 50000" name="adj"/>
            </a:avLst>
          </a:prstGeom>
          <a:solidFill>
            <a:schemeClr val="lt1"/>
          </a:solidFill>
          <a:ln>
            <a:noFill/>
          </a:ln>
        </p:spPr>
        <p:txBody>
          <a:bodyPr anchorCtr="0" anchor="ctr" bIns="0" lIns="1620000" spcFirstLastPara="1" rIns="468000" wrap="square" tIns="0">
            <a:normAutofit/>
          </a:bodyPr>
          <a:lstStyle/>
          <a:p>
            <a:pPr indent="0" lvl="0" marL="0" rtl="0" algn="l">
              <a:lnSpc>
                <a:spcPct val="100000"/>
              </a:lnSpc>
              <a:spcBef>
                <a:spcPts val="0"/>
              </a:spcBef>
              <a:spcAft>
                <a:spcPts val="0"/>
              </a:spcAft>
              <a:buSzPts val="1800"/>
              <a:buNone/>
            </a:pPr>
            <a:r>
              <a:rPr lang="en-US"/>
              <a:t>DNS for End Users</a:t>
            </a:r>
            <a:endParaRPr/>
          </a:p>
        </p:txBody>
      </p:sp>
      <p:pic>
        <p:nvPicPr>
          <p:cNvPr id="710" name="Google Shape;710;p6"/>
          <p:cNvPicPr preferRelativeResize="0"/>
          <p:nvPr/>
        </p:nvPicPr>
        <p:blipFill rotWithShape="1">
          <a:blip r:embed="rId5">
            <a:alphaModFix/>
          </a:blip>
          <a:srcRect b="0" l="0" r="0" t="0"/>
          <a:stretch/>
        </p:blipFill>
        <p:spPr>
          <a:xfrm>
            <a:off x="808556" y="4036748"/>
            <a:ext cx="298273" cy="323550"/>
          </a:xfrm>
          <a:prstGeom prst="rect">
            <a:avLst/>
          </a:prstGeom>
          <a:noFill/>
          <a:ln>
            <a:noFill/>
          </a:ln>
        </p:spPr>
      </p:pic>
      <p:sp>
        <p:nvSpPr>
          <p:cNvPr id="711" name="Google Shape;711;p6"/>
          <p:cNvSpPr/>
          <p:nvPr>
            <p:ph idx="3" type="body"/>
          </p:nvPr>
        </p:nvSpPr>
        <p:spPr>
          <a:xfrm>
            <a:off x="0" y="712750"/>
            <a:ext cx="4572000" cy="792300"/>
          </a:xfrm>
          <a:prstGeom prst="homePlate">
            <a:avLst>
              <a:gd fmla="val 50000" name="adj"/>
            </a:avLst>
          </a:prstGeom>
          <a:solidFill>
            <a:schemeClr val="lt1"/>
          </a:solidFill>
          <a:ln>
            <a:noFill/>
          </a:ln>
        </p:spPr>
        <p:txBody>
          <a:bodyPr anchorCtr="0" anchor="ctr" bIns="0" lIns="1620000" spcFirstLastPara="1" rIns="468000" wrap="square" tIns="0">
            <a:normAutofit/>
          </a:bodyPr>
          <a:lstStyle/>
          <a:p>
            <a:pPr indent="0" lvl="0" marL="0" rtl="0" algn="l">
              <a:lnSpc>
                <a:spcPct val="100000"/>
              </a:lnSpc>
              <a:spcBef>
                <a:spcPts val="0"/>
              </a:spcBef>
              <a:spcAft>
                <a:spcPts val="0"/>
              </a:spcAft>
              <a:buSzPts val="1800"/>
              <a:buNone/>
            </a:pPr>
            <a:r>
              <a:rPr lang="en-US"/>
              <a:t>Threat Intelligence</a:t>
            </a:r>
            <a:endParaRPr/>
          </a:p>
        </p:txBody>
      </p:sp>
      <p:sp>
        <p:nvSpPr>
          <p:cNvPr id="712" name="Google Shape;712;p6"/>
          <p:cNvSpPr txBox="1"/>
          <p:nvPr>
            <p:ph idx="7" type="body"/>
          </p:nvPr>
        </p:nvSpPr>
        <p:spPr>
          <a:xfrm>
            <a:off x="5292725" y="712750"/>
            <a:ext cx="3635400" cy="792300"/>
          </a:xfrm>
          <a:prstGeom prst="rect">
            <a:avLst/>
          </a:prstGeom>
          <a:noFill/>
          <a:ln>
            <a:noFill/>
          </a:ln>
        </p:spPr>
        <p:txBody>
          <a:bodyPr anchorCtr="0" anchor="ctr" bIns="0" lIns="0" spcFirstLastPara="1" rIns="0" wrap="square" tIns="0">
            <a:normAutofit/>
          </a:bodyPr>
          <a:lstStyle/>
          <a:p>
            <a:pPr indent="-323850" lvl="0" marL="457200" rtl="0" algn="l">
              <a:lnSpc>
                <a:spcPct val="100000"/>
              </a:lnSpc>
              <a:spcBef>
                <a:spcPts val="0"/>
              </a:spcBef>
              <a:spcAft>
                <a:spcPts val="0"/>
              </a:spcAft>
              <a:buSzPts val="1500"/>
              <a:buChar char="●"/>
            </a:pPr>
            <a:r>
              <a:rPr lang="en-US"/>
              <a:t>Intelligence generated based on the DNS4EU anonymized traffic</a:t>
            </a:r>
            <a:endParaRPr/>
          </a:p>
          <a:p>
            <a:pPr indent="-323850" lvl="0" marL="457200" rtl="0" algn="l">
              <a:lnSpc>
                <a:spcPct val="100000"/>
              </a:lnSpc>
              <a:spcBef>
                <a:spcPts val="0"/>
              </a:spcBef>
              <a:spcAft>
                <a:spcPts val="0"/>
              </a:spcAft>
              <a:buSzPts val="1500"/>
              <a:buChar char="●"/>
            </a:pPr>
            <a:r>
              <a:rPr lang="en-US"/>
              <a:t>Regional intelligence exchange</a:t>
            </a:r>
            <a:endParaRPr/>
          </a:p>
        </p:txBody>
      </p:sp>
      <p:pic>
        <p:nvPicPr>
          <p:cNvPr id="713" name="Google Shape;713;p6"/>
          <p:cNvPicPr preferRelativeResize="0"/>
          <p:nvPr/>
        </p:nvPicPr>
        <p:blipFill rotWithShape="1">
          <a:blip r:embed="rId6">
            <a:alphaModFix/>
          </a:blip>
          <a:srcRect b="0" l="0" r="0" t="0"/>
          <a:stretch/>
        </p:blipFill>
        <p:spPr>
          <a:xfrm>
            <a:off x="728744" y="958419"/>
            <a:ext cx="457951" cy="354149"/>
          </a:xfrm>
          <a:prstGeom prst="rect">
            <a:avLst/>
          </a:prstGeom>
          <a:noFill/>
          <a:ln>
            <a:noFill/>
          </a:ln>
        </p:spPr>
      </p:pic>
      <p:pic>
        <p:nvPicPr>
          <p:cNvPr id="714" name="Google Shape;714;p6"/>
          <p:cNvPicPr preferRelativeResize="0"/>
          <p:nvPr/>
        </p:nvPicPr>
        <p:blipFill rotWithShape="1">
          <a:blip r:embed="rId7">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20a6b80297f_0_1091"/>
          <p:cNvSpPr/>
          <p:nvPr>
            <p:ph idx="1" type="body"/>
          </p:nvPr>
        </p:nvSpPr>
        <p:spPr>
          <a:xfrm>
            <a:off x="5003802" y="2247899"/>
            <a:ext cx="3276600" cy="2303400"/>
          </a:xfrm>
          <a:prstGeom prst="homePlate">
            <a:avLst>
              <a:gd fmla="val 0" name="adj"/>
            </a:avLst>
          </a:prstGeom>
          <a:noFill/>
          <a:ln>
            <a:noFill/>
          </a:ln>
        </p:spPr>
        <p:txBody>
          <a:bodyPr anchorCtr="0" anchor="t" bIns="0" lIns="0" spcFirstLastPara="1" rIns="0" wrap="square" tIns="0">
            <a:normAutofit/>
          </a:bodyPr>
          <a:lstStyle/>
          <a:p>
            <a:pPr indent="-342900" lvl="0" marL="457200" rtl="0" algn="l">
              <a:lnSpc>
                <a:spcPct val="100000"/>
              </a:lnSpc>
              <a:spcBef>
                <a:spcPts val="0"/>
              </a:spcBef>
              <a:spcAft>
                <a:spcPts val="0"/>
              </a:spcAft>
              <a:buSzPts val="1800"/>
              <a:buChar char="●"/>
            </a:pPr>
            <a:r>
              <a:rPr lang="en-US"/>
              <a:t>Establishing (or leveraging existing) threat intelligence sharing platforms</a:t>
            </a:r>
            <a:endParaRPr/>
          </a:p>
          <a:p>
            <a:pPr indent="-342900" lvl="0" marL="457200" rtl="0" algn="l">
              <a:lnSpc>
                <a:spcPct val="100000"/>
              </a:lnSpc>
              <a:spcBef>
                <a:spcPts val="0"/>
              </a:spcBef>
              <a:spcAft>
                <a:spcPts val="0"/>
              </a:spcAft>
              <a:buSzPts val="1800"/>
              <a:buChar char="●"/>
            </a:pPr>
            <a:r>
              <a:rPr lang="en-US"/>
              <a:t>Cooperation with local CERTs/CSIRTs and commercial entities</a:t>
            </a:r>
            <a:endParaRPr/>
          </a:p>
          <a:p>
            <a:pPr indent="-342900" lvl="0" marL="457200" rtl="0" algn="l">
              <a:lnSpc>
                <a:spcPct val="100000"/>
              </a:lnSpc>
              <a:spcBef>
                <a:spcPts val="0"/>
              </a:spcBef>
              <a:spcAft>
                <a:spcPts val="0"/>
              </a:spcAft>
              <a:buSzPts val="1800"/>
              <a:buChar char="●"/>
            </a:pPr>
            <a:r>
              <a:rPr lang="en-US"/>
              <a:t>Immediate use on DNS4EU resolvers</a:t>
            </a:r>
            <a:endParaRPr/>
          </a:p>
          <a:p>
            <a:pPr indent="-228600" lvl="0" marL="457200" rtl="0" algn="l">
              <a:lnSpc>
                <a:spcPct val="100000"/>
              </a:lnSpc>
              <a:spcBef>
                <a:spcPts val="0"/>
              </a:spcBef>
              <a:spcAft>
                <a:spcPts val="0"/>
              </a:spcAft>
              <a:buSzPts val="1800"/>
              <a:buNone/>
            </a:pPr>
            <a:r>
              <a:t/>
            </a:r>
            <a:endParaRPr/>
          </a:p>
        </p:txBody>
      </p:sp>
      <p:sp>
        <p:nvSpPr>
          <p:cNvPr id="720" name="Google Shape;720;g20a6b80297f_0_1091"/>
          <p:cNvSpPr txBox="1"/>
          <p:nvPr>
            <p:ph idx="2" type="body"/>
          </p:nvPr>
        </p:nvSpPr>
        <p:spPr>
          <a:xfrm>
            <a:off x="863600" y="2247899"/>
            <a:ext cx="3276600" cy="2303400"/>
          </a:xfrm>
          <a:prstGeom prst="rect">
            <a:avLst/>
          </a:prstGeom>
          <a:noFill/>
          <a:ln>
            <a:noFill/>
          </a:ln>
        </p:spPr>
        <p:txBody>
          <a:bodyPr anchorCtr="0" anchor="t" bIns="0" lIns="0" spcFirstLastPara="1" rIns="0" wrap="square" tIns="0">
            <a:normAutofit/>
          </a:bodyPr>
          <a:lstStyle/>
          <a:p>
            <a:pPr indent="-323850" lvl="0" marL="457200" rtl="0" algn="l">
              <a:lnSpc>
                <a:spcPct val="100000"/>
              </a:lnSpc>
              <a:spcBef>
                <a:spcPts val="0"/>
              </a:spcBef>
              <a:spcAft>
                <a:spcPts val="0"/>
              </a:spcAft>
              <a:buSzPts val="1500"/>
              <a:buChar char="●"/>
            </a:pPr>
            <a:r>
              <a:rPr lang="en-US"/>
              <a:t>Actual DNS4EU traffic will be analyzed for new threats and trends</a:t>
            </a:r>
            <a:endParaRPr/>
          </a:p>
          <a:p>
            <a:pPr indent="-323850" lvl="0" marL="457200" rtl="0" algn="l">
              <a:lnSpc>
                <a:spcPct val="100000"/>
              </a:lnSpc>
              <a:spcBef>
                <a:spcPts val="0"/>
              </a:spcBef>
              <a:spcAft>
                <a:spcPts val="0"/>
              </a:spcAft>
              <a:buSzPts val="1500"/>
              <a:buChar char="●"/>
            </a:pPr>
            <a:r>
              <a:rPr lang="en-US"/>
              <a:t>DNS traffic trends will also be used for false positive mitigation</a:t>
            </a:r>
            <a:endParaRPr/>
          </a:p>
          <a:p>
            <a:pPr indent="-323850" lvl="0" marL="457200" rtl="0" algn="l">
              <a:lnSpc>
                <a:spcPct val="100000"/>
              </a:lnSpc>
              <a:spcBef>
                <a:spcPts val="0"/>
              </a:spcBef>
              <a:spcAft>
                <a:spcPts val="0"/>
              </a:spcAft>
              <a:buSzPts val="1500"/>
              <a:buChar char="●"/>
            </a:pPr>
            <a:r>
              <a:rPr lang="en-US"/>
              <a:t>Mitigation of global threats</a:t>
            </a:r>
            <a:endParaRPr/>
          </a:p>
          <a:p>
            <a:pPr indent="-323850" lvl="0" marL="457200" rtl="0" algn="l">
              <a:lnSpc>
                <a:spcPct val="100000"/>
              </a:lnSpc>
              <a:spcBef>
                <a:spcPts val="0"/>
              </a:spcBef>
              <a:spcAft>
                <a:spcPts val="0"/>
              </a:spcAft>
              <a:buSzPts val="1500"/>
              <a:buChar char="●"/>
            </a:pPr>
            <a:r>
              <a:rPr lang="en-US"/>
              <a:t>Refining the effectiveness of protection</a:t>
            </a:r>
            <a:endParaRPr/>
          </a:p>
          <a:p>
            <a:pPr indent="-228600" lvl="0" marL="457200" rtl="0" algn="l">
              <a:lnSpc>
                <a:spcPct val="100000"/>
              </a:lnSpc>
              <a:spcBef>
                <a:spcPts val="0"/>
              </a:spcBef>
              <a:spcAft>
                <a:spcPts val="0"/>
              </a:spcAft>
              <a:buSzPts val="1500"/>
              <a:buNone/>
            </a:pPr>
            <a:r>
              <a:t/>
            </a:r>
            <a:endParaRPr/>
          </a:p>
        </p:txBody>
      </p:sp>
      <p:sp>
        <p:nvSpPr>
          <p:cNvPr id="721" name="Google Shape;721;g20a6b80297f_0_1091"/>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Threat Intelligence</a:t>
            </a:r>
            <a:endParaRPr/>
          </a:p>
        </p:txBody>
      </p:sp>
      <p:sp>
        <p:nvSpPr>
          <p:cNvPr id="722" name="Google Shape;722;g20a6b80297f_0_1091"/>
          <p:cNvSpPr txBox="1"/>
          <p:nvPr>
            <p:ph idx="3" type="body"/>
          </p:nvPr>
        </p:nvSpPr>
        <p:spPr>
          <a:xfrm>
            <a:off x="5003800" y="1743075"/>
            <a:ext cx="3276600" cy="360300"/>
          </a:xfrm>
          <a:prstGeom prst="rect">
            <a:avLst/>
          </a:prstGeom>
          <a:noFill/>
          <a:ln>
            <a:noFill/>
          </a:ln>
        </p:spPr>
        <p:txBody>
          <a:bodyPr anchorCtr="0" anchor="t" bIns="0" lIns="0" spcFirstLastPara="1" rIns="0" wrap="square" tIns="0">
            <a:normAutofit fontScale="92500"/>
          </a:bodyPr>
          <a:lstStyle/>
          <a:p>
            <a:pPr indent="0" lvl="0" marL="0" rtl="0" algn="l">
              <a:lnSpc>
                <a:spcPct val="100000"/>
              </a:lnSpc>
              <a:spcBef>
                <a:spcPts val="0"/>
              </a:spcBef>
              <a:spcAft>
                <a:spcPts val="0"/>
              </a:spcAft>
              <a:buSzPct val="108107"/>
              <a:buNone/>
            </a:pPr>
            <a:r>
              <a:rPr lang="en-US"/>
              <a:t>Regional intelligence exchange</a:t>
            </a:r>
            <a:endParaRPr/>
          </a:p>
        </p:txBody>
      </p:sp>
      <p:sp>
        <p:nvSpPr>
          <p:cNvPr id="723" name="Google Shape;723;g20a6b80297f_0_1091"/>
          <p:cNvSpPr txBox="1"/>
          <p:nvPr>
            <p:ph idx="4" type="body"/>
          </p:nvPr>
        </p:nvSpPr>
        <p:spPr>
          <a:xfrm>
            <a:off x="863600" y="1743075"/>
            <a:ext cx="3488700" cy="360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sz="1900"/>
              <a:t>Based on DNS4EU traffic</a:t>
            </a:r>
            <a:endParaRPr sz="1900"/>
          </a:p>
        </p:txBody>
      </p:sp>
      <p:pic>
        <p:nvPicPr>
          <p:cNvPr id="724" name="Google Shape;724;g20a6b80297f_0_1091"/>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g20a6b80297f_0_846"/>
          <p:cNvSpPr/>
          <p:nvPr/>
        </p:nvSpPr>
        <p:spPr>
          <a:xfrm>
            <a:off x="2845025" y="1502717"/>
            <a:ext cx="2540100" cy="2540100"/>
          </a:xfrm>
          <a:prstGeom prst="donut">
            <a:avLst>
              <a:gd fmla="val 16067" name="adj"/>
            </a:avLst>
          </a:prstGeom>
          <a:solidFill>
            <a:srgbClr val="000000">
              <a:alpha val="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0" name="Google Shape;730;g20a6b80297f_0_846"/>
          <p:cNvGrpSpPr/>
          <p:nvPr/>
        </p:nvGrpSpPr>
        <p:grpSpPr>
          <a:xfrm>
            <a:off x="563400" y="1652100"/>
            <a:ext cx="2596500" cy="669600"/>
            <a:chOff x="1015875" y="1315125"/>
            <a:chExt cx="2596500" cy="669600"/>
          </a:xfrm>
        </p:grpSpPr>
        <p:cxnSp>
          <p:nvCxnSpPr>
            <p:cNvPr id="731" name="Google Shape;731;g20a6b80297f_0_846"/>
            <p:cNvCxnSpPr/>
            <p:nvPr/>
          </p:nvCxnSpPr>
          <p:spPr>
            <a:xfrm>
              <a:off x="2792175" y="1551300"/>
              <a:ext cx="820200" cy="339300"/>
            </a:xfrm>
            <a:prstGeom prst="straightConnector1">
              <a:avLst/>
            </a:prstGeom>
            <a:noFill/>
            <a:ln cap="flat" cmpd="sng" w="19050">
              <a:solidFill>
                <a:schemeClr val="accent2"/>
              </a:solidFill>
              <a:prstDash val="solid"/>
              <a:round/>
              <a:headEnd len="med" w="med" type="oval"/>
              <a:tailEnd len="sm" w="sm" type="none"/>
            </a:ln>
          </p:spPr>
        </p:cxnSp>
        <p:sp>
          <p:nvSpPr>
            <p:cNvPr id="732" name="Google Shape;732;g20a6b80297f_0_846"/>
            <p:cNvSpPr txBox="1"/>
            <p:nvPr/>
          </p:nvSpPr>
          <p:spPr>
            <a:xfrm>
              <a:off x="1015875" y="1315125"/>
              <a:ext cx="2160300" cy="66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US" sz="1800" u="none" cap="none" strike="noStrike">
                  <a:solidFill>
                    <a:schemeClr val="accent2"/>
                  </a:solidFill>
                  <a:latin typeface="Times New Roman"/>
                  <a:ea typeface="Times New Roman"/>
                  <a:cs typeface="Times New Roman"/>
                  <a:sym typeface="Times New Roman"/>
                </a:rPr>
                <a:t>False positive mitigation</a:t>
              </a:r>
              <a:endParaRPr b="1" i="0" sz="1800" u="none" cap="none" strike="noStrike">
                <a:solidFill>
                  <a:schemeClr val="accent2"/>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100"/>
                <a:buFont typeface="Arial"/>
                <a:buNone/>
              </a:pPr>
              <a:r>
                <a:t/>
              </a:r>
              <a:endParaRPr b="0" i="0" sz="600" u="none" cap="none" strike="noStrike">
                <a:solidFill>
                  <a:schemeClr val="dk1"/>
                </a:solidFill>
                <a:latin typeface="Trebuchet MS"/>
                <a:ea typeface="Trebuchet MS"/>
                <a:cs typeface="Trebuchet MS"/>
                <a:sym typeface="Trebuchet MS"/>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2"/>
                  </a:solidFill>
                  <a:latin typeface="Trebuchet MS"/>
                  <a:ea typeface="Trebuchet MS"/>
                  <a:cs typeface="Trebuchet MS"/>
                  <a:sym typeface="Trebuchet MS"/>
                </a:rPr>
                <a:t>Evaluating the detection and continuously optimizing the process to minimize occurrence of false positive detections</a:t>
              </a:r>
              <a:endParaRPr b="0" i="0" sz="1400" u="none" cap="none" strike="noStrike">
                <a:solidFill>
                  <a:schemeClr val="dk2"/>
                </a:solidFill>
                <a:latin typeface="Trebuchet MS"/>
                <a:ea typeface="Trebuchet MS"/>
                <a:cs typeface="Trebuchet MS"/>
                <a:sym typeface="Trebuchet MS"/>
              </a:endParaRPr>
            </a:p>
            <a:p>
              <a:pPr indent="0" lvl="0" marL="0" marR="0" rtl="0" algn="r">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Trebuchet MS"/>
                <a:ea typeface="Trebuchet MS"/>
                <a:cs typeface="Trebuchet MS"/>
                <a:sym typeface="Trebuchet MS"/>
              </a:endParaRPr>
            </a:p>
          </p:txBody>
        </p:sp>
      </p:grpSp>
      <p:grpSp>
        <p:nvGrpSpPr>
          <p:cNvPr id="733" name="Google Shape;733;g20a6b80297f_0_846"/>
          <p:cNvGrpSpPr/>
          <p:nvPr/>
        </p:nvGrpSpPr>
        <p:grpSpPr>
          <a:xfrm>
            <a:off x="5231550" y="1178952"/>
            <a:ext cx="3680875" cy="1437900"/>
            <a:chOff x="5099125" y="1315127"/>
            <a:chExt cx="3680875" cy="1437900"/>
          </a:xfrm>
        </p:grpSpPr>
        <p:cxnSp>
          <p:nvCxnSpPr>
            <p:cNvPr id="734" name="Google Shape;734;g20a6b80297f_0_846"/>
            <p:cNvCxnSpPr/>
            <p:nvPr/>
          </p:nvCxnSpPr>
          <p:spPr>
            <a:xfrm flipH="1">
              <a:off x="5099125" y="1566700"/>
              <a:ext cx="884700" cy="591300"/>
            </a:xfrm>
            <a:prstGeom prst="straightConnector1">
              <a:avLst/>
            </a:prstGeom>
            <a:noFill/>
            <a:ln cap="flat" cmpd="sng" w="19050">
              <a:solidFill>
                <a:schemeClr val="accent1"/>
              </a:solidFill>
              <a:prstDash val="solid"/>
              <a:round/>
              <a:headEnd len="med" w="med" type="oval"/>
              <a:tailEnd len="sm" w="sm" type="none"/>
            </a:ln>
          </p:spPr>
        </p:cxnSp>
        <p:sp>
          <p:nvSpPr>
            <p:cNvPr id="735" name="Google Shape;735;g20a6b80297f_0_846"/>
            <p:cNvSpPr txBox="1"/>
            <p:nvPr/>
          </p:nvSpPr>
          <p:spPr>
            <a:xfrm>
              <a:off x="6012800" y="1315127"/>
              <a:ext cx="2767200" cy="143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US" sz="1800" u="none" cap="none" strike="noStrike">
                  <a:solidFill>
                    <a:schemeClr val="accent2"/>
                  </a:solidFill>
                  <a:latin typeface="Times New Roman"/>
                  <a:ea typeface="Times New Roman"/>
                  <a:cs typeface="Times New Roman"/>
                  <a:sym typeface="Times New Roman"/>
                </a:rPr>
                <a:t>Early detection</a:t>
              </a:r>
              <a:endParaRPr b="1" i="0" sz="1800" u="none" cap="none" strike="noStrike">
                <a:solidFill>
                  <a:schemeClr val="accent2"/>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600"/>
                <a:buFont typeface="Arial"/>
                <a:buNone/>
              </a:pPr>
              <a:r>
                <a:t/>
              </a:r>
              <a:endParaRPr b="0" i="0" sz="600" u="none" cap="none" strike="noStrike">
                <a:solidFill>
                  <a:srgbClr val="000000"/>
                </a:solidFill>
                <a:latin typeface="Trebuchet MS"/>
                <a:ea typeface="Trebuchet MS"/>
                <a:cs typeface="Trebuchet MS"/>
                <a:sym typeface="Trebuchet MS"/>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2"/>
                  </a:solidFill>
                  <a:latin typeface="Trebuchet MS"/>
                  <a:ea typeface="Trebuchet MS"/>
                  <a:cs typeface="Trebuchet MS"/>
                  <a:sym typeface="Trebuchet MS"/>
                </a:rPr>
                <a:t>Monitoring domain and certificate registration to catch the domain before it’s used</a:t>
              </a:r>
              <a:endParaRPr b="0" i="0" sz="1200" u="none" cap="none" strike="noStrike">
                <a:solidFill>
                  <a:schemeClr val="dk2"/>
                </a:solidFill>
                <a:latin typeface="Trebuchet MS"/>
                <a:ea typeface="Trebuchet MS"/>
                <a:cs typeface="Trebuchet MS"/>
                <a:sym typeface="Trebuchet MS"/>
              </a:endParaRPr>
            </a:p>
          </p:txBody>
        </p:sp>
      </p:grpSp>
      <p:grpSp>
        <p:nvGrpSpPr>
          <p:cNvPr id="736" name="Google Shape;736;g20a6b80297f_0_846"/>
          <p:cNvGrpSpPr/>
          <p:nvPr/>
        </p:nvGrpSpPr>
        <p:grpSpPr>
          <a:xfrm>
            <a:off x="2352052" y="3815256"/>
            <a:ext cx="4592305" cy="963935"/>
            <a:chOff x="2824849" y="3535140"/>
            <a:chExt cx="4592305" cy="963935"/>
          </a:xfrm>
        </p:grpSpPr>
        <p:cxnSp>
          <p:nvCxnSpPr>
            <p:cNvPr id="737" name="Google Shape;737;g20a6b80297f_0_846"/>
            <p:cNvCxnSpPr/>
            <p:nvPr/>
          </p:nvCxnSpPr>
          <p:spPr>
            <a:xfrm rot="10800000">
              <a:off x="4556399" y="3535140"/>
              <a:ext cx="0" cy="460500"/>
            </a:xfrm>
            <a:prstGeom prst="straightConnector1">
              <a:avLst/>
            </a:prstGeom>
            <a:noFill/>
            <a:ln cap="flat" cmpd="sng" w="19050">
              <a:solidFill>
                <a:srgbClr val="D0F3F4"/>
              </a:solidFill>
              <a:prstDash val="solid"/>
              <a:round/>
              <a:headEnd len="med" w="med" type="oval"/>
              <a:tailEnd len="sm" w="sm" type="none"/>
            </a:ln>
          </p:spPr>
        </p:cxnSp>
        <p:sp>
          <p:nvSpPr>
            <p:cNvPr id="738" name="Google Shape;738;g20a6b80297f_0_846"/>
            <p:cNvSpPr txBox="1"/>
            <p:nvPr/>
          </p:nvSpPr>
          <p:spPr>
            <a:xfrm>
              <a:off x="2824849" y="3829475"/>
              <a:ext cx="4592305" cy="66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US" sz="1800" u="none" cap="none" strike="noStrike">
                  <a:solidFill>
                    <a:schemeClr val="accent2"/>
                  </a:solidFill>
                  <a:latin typeface="Times New Roman"/>
                  <a:ea typeface="Times New Roman"/>
                  <a:cs typeface="Times New Roman"/>
                  <a:sym typeface="Times New Roman"/>
                </a:rPr>
                <a:t>Traffic analysis</a:t>
              </a:r>
              <a:endParaRPr b="1" i="0" sz="1800" u="none" cap="none" strike="noStrike">
                <a:solidFill>
                  <a:schemeClr val="accent2"/>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100"/>
                <a:buFont typeface="Arial"/>
                <a:buNone/>
              </a:pPr>
              <a:r>
                <a:t/>
              </a:r>
              <a:endParaRPr b="0" i="0" sz="600" u="none" cap="none" strike="noStrike">
                <a:solidFill>
                  <a:schemeClr val="dk1"/>
                </a:solidFill>
                <a:latin typeface="Trebuchet MS"/>
                <a:ea typeface="Trebuchet MS"/>
                <a:cs typeface="Trebuchet MS"/>
                <a:sym typeface="Trebuchet MS"/>
              </a:endParaRPr>
            </a:p>
            <a:p>
              <a:pPr indent="0" lvl="0" marL="0" marR="0" rtl="0" algn="l">
                <a:lnSpc>
                  <a:spcPct val="115000"/>
                </a:lnSpc>
                <a:spcBef>
                  <a:spcPts val="0"/>
                </a:spcBef>
                <a:spcAft>
                  <a:spcPts val="0"/>
                </a:spcAft>
                <a:buClr>
                  <a:schemeClr val="dk1"/>
                </a:buClr>
                <a:buSzPts val="1100"/>
                <a:buFont typeface="Arial"/>
                <a:buNone/>
              </a:pPr>
              <a:r>
                <a:rPr b="0" i="0" lang="en-US" sz="1400" u="none" cap="none" strike="noStrike">
                  <a:solidFill>
                    <a:schemeClr val="dk2"/>
                  </a:solidFill>
                  <a:latin typeface="Trebuchet MS"/>
                  <a:ea typeface="Trebuchet MS"/>
                  <a:cs typeface="Trebuchet MS"/>
                  <a:sym typeface="Trebuchet MS"/>
                </a:rPr>
                <a:t>Monitoring for patterns in the traffic to detect unknown malicious domains, DGA and DNS tunneling</a:t>
              </a:r>
              <a:endParaRPr b="0" i="0" sz="1400" u="none" cap="none" strike="noStrike">
                <a:solidFill>
                  <a:schemeClr val="dk2"/>
                </a:solidFill>
                <a:latin typeface="Trebuchet MS"/>
                <a:ea typeface="Trebuchet MS"/>
                <a:cs typeface="Trebuchet MS"/>
                <a:sym typeface="Trebuchet MS"/>
              </a:endParaRPr>
            </a:p>
            <a:p>
              <a:pPr indent="0" lvl="0" marL="0" marR="0" rtl="0" algn="ctr">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Trebuchet MS"/>
                <a:ea typeface="Trebuchet MS"/>
                <a:cs typeface="Trebuchet MS"/>
                <a:sym typeface="Trebuchet MS"/>
              </a:endParaRPr>
            </a:p>
          </p:txBody>
        </p:sp>
      </p:grpSp>
      <p:sp>
        <p:nvSpPr>
          <p:cNvPr id="739" name="Google Shape;739;g20a6b80297f_0_846"/>
          <p:cNvSpPr txBox="1"/>
          <p:nvPr/>
        </p:nvSpPr>
        <p:spPr>
          <a:xfrm>
            <a:off x="3393309" y="2393435"/>
            <a:ext cx="14436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40" name="Google Shape;740;g20a6b80297f_0_846"/>
          <p:cNvSpPr/>
          <p:nvPr/>
        </p:nvSpPr>
        <p:spPr>
          <a:xfrm rot="1800047">
            <a:off x="2767368" y="1423409"/>
            <a:ext cx="2690936" cy="2690936"/>
          </a:xfrm>
          <a:prstGeom prst="blockArc">
            <a:avLst>
              <a:gd fmla="val 14414370" name="adj1"/>
              <a:gd fmla="val 694" name="adj2"/>
              <a:gd fmla="val 9562" name="adj3"/>
            </a:avLst>
          </a:prstGeom>
          <a:solidFill>
            <a:schemeClr val="accent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g20a6b80297f_0_846"/>
          <p:cNvSpPr/>
          <p:nvPr/>
        </p:nvSpPr>
        <p:spPr>
          <a:xfrm flipH="1" rot="-1800047">
            <a:off x="2769481" y="1423409"/>
            <a:ext cx="2690936" cy="2690936"/>
          </a:xfrm>
          <a:prstGeom prst="blockArc">
            <a:avLst>
              <a:gd fmla="val 14348563" name="adj1"/>
              <a:gd fmla="val 21472873" name="adj2"/>
              <a:gd fmla="val 9381" name="adj3"/>
            </a:avLst>
          </a:prstGeom>
          <a:solidFill>
            <a:schemeClr val="accent2"/>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g20a6b80297f_0_846"/>
          <p:cNvSpPr/>
          <p:nvPr/>
        </p:nvSpPr>
        <p:spPr>
          <a:xfrm rot="-8100000">
            <a:off x="3930240" y="1364368"/>
            <a:ext cx="363170" cy="363170"/>
          </a:xfrm>
          <a:prstGeom prst="rtTriangl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g20a6b80297f_0_846"/>
          <p:cNvSpPr/>
          <p:nvPr/>
        </p:nvSpPr>
        <p:spPr>
          <a:xfrm flipH="1" rot="-9000757">
            <a:off x="2768478" y="1421783"/>
            <a:ext cx="2690226" cy="2690226"/>
          </a:xfrm>
          <a:prstGeom prst="blockArc">
            <a:avLst>
              <a:gd fmla="val 14316164" name="adj1"/>
              <a:gd fmla="val 21502663" name="adj2"/>
              <a:gd fmla="val 9415" name="adj3"/>
            </a:avLst>
          </a:prstGeom>
          <a:solidFill>
            <a:srgbClr val="A3E7EA"/>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g20a6b80297f_0_846"/>
          <p:cNvSpPr/>
          <p:nvPr/>
        </p:nvSpPr>
        <p:spPr>
          <a:xfrm rot="-1027861">
            <a:off x="5033399" y="3186807"/>
            <a:ext cx="312672" cy="312672"/>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g20a6b80297f_0_846"/>
          <p:cNvSpPr/>
          <p:nvPr/>
        </p:nvSpPr>
        <p:spPr>
          <a:xfrm rot="6359841">
            <a:off x="2863326" y="3184737"/>
            <a:ext cx="363580" cy="363580"/>
          </a:xfrm>
          <a:prstGeom prst="rtTriangle">
            <a:avLst/>
          </a:prstGeom>
          <a:solidFill>
            <a:srgbClr val="A3E7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g20a6b80297f_0_846"/>
          <p:cNvSpPr txBox="1"/>
          <p:nvPr>
            <p:ph type="title"/>
          </p:nvPr>
        </p:nvSpPr>
        <p:spPr>
          <a:xfrm>
            <a:off x="863550" y="411184"/>
            <a:ext cx="7076490" cy="51836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Threat Intelligence lifecycle</a:t>
            </a:r>
            <a:endParaRPr/>
          </a:p>
        </p:txBody>
      </p:sp>
      <p:sp>
        <p:nvSpPr>
          <p:cNvPr id="747" name="Google Shape;747;g20a6b80297f_0_846"/>
          <p:cNvSpPr txBox="1"/>
          <p:nvPr/>
        </p:nvSpPr>
        <p:spPr>
          <a:xfrm>
            <a:off x="6145225" y="2321702"/>
            <a:ext cx="2767200" cy="143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accent2"/>
                </a:solidFill>
                <a:latin typeface="Times New Roman"/>
                <a:ea typeface="Times New Roman"/>
                <a:cs typeface="Times New Roman"/>
                <a:sym typeface="Times New Roman"/>
              </a:rPr>
              <a:t>Intelligence sharing channels</a:t>
            </a:r>
            <a:endParaRPr b="1" i="0" sz="1800" u="none" cap="none" strike="noStrike">
              <a:solidFill>
                <a:schemeClr val="accent2"/>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2"/>
                </a:solidFill>
                <a:latin typeface="Trebuchet MS"/>
                <a:ea typeface="Trebuchet MS"/>
                <a:cs typeface="Trebuchet MS"/>
                <a:sym typeface="Trebuchet MS"/>
              </a:rPr>
              <a:t>Reports and feeds of observed malicious domains from consortium members and connected institutions </a:t>
            </a:r>
            <a:endParaRPr b="0" i="0" sz="1200" u="none" cap="none" strike="noStrike">
              <a:solidFill>
                <a:schemeClr val="dk2"/>
              </a:solidFill>
              <a:latin typeface="Trebuchet MS"/>
              <a:ea typeface="Trebuchet MS"/>
              <a:cs typeface="Trebuchet MS"/>
              <a:sym typeface="Trebuchet MS"/>
            </a:endParaRPr>
          </a:p>
        </p:txBody>
      </p:sp>
      <p:cxnSp>
        <p:nvCxnSpPr>
          <p:cNvPr id="748" name="Google Shape;748;g20a6b80297f_0_846"/>
          <p:cNvCxnSpPr/>
          <p:nvPr/>
        </p:nvCxnSpPr>
        <p:spPr>
          <a:xfrm flipH="1">
            <a:off x="5410475" y="2530425"/>
            <a:ext cx="686700" cy="12900"/>
          </a:xfrm>
          <a:prstGeom prst="straightConnector1">
            <a:avLst/>
          </a:prstGeom>
          <a:noFill/>
          <a:ln cap="flat" cmpd="sng" w="19050">
            <a:solidFill>
              <a:schemeClr val="accent1"/>
            </a:solidFill>
            <a:prstDash val="solid"/>
            <a:round/>
            <a:headEnd len="med" w="med" type="oval"/>
            <a:tailEnd len="sm" w="sm" type="none"/>
          </a:ln>
        </p:spPr>
      </p:cxnSp>
      <p:pic>
        <p:nvPicPr>
          <p:cNvPr id="749" name="Google Shape;749;g20a6b80297f_0_846"/>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g28a6037f89b_1_0"/>
          <p:cNvPicPr preferRelativeResize="0"/>
          <p:nvPr/>
        </p:nvPicPr>
        <p:blipFill rotWithShape="1">
          <a:blip r:embed="rId3">
            <a:alphaModFix/>
          </a:blip>
          <a:srcRect b="0" l="0" r="0" t="0"/>
          <a:stretch/>
        </p:blipFill>
        <p:spPr>
          <a:xfrm>
            <a:off x="4841426" y="1838225"/>
            <a:ext cx="3967726" cy="2827350"/>
          </a:xfrm>
          <a:prstGeom prst="rect">
            <a:avLst/>
          </a:prstGeom>
          <a:noFill/>
          <a:ln>
            <a:noFill/>
          </a:ln>
        </p:spPr>
      </p:pic>
      <p:pic>
        <p:nvPicPr>
          <p:cNvPr id="755" name="Google Shape;755;g28a6037f89b_1_0"/>
          <p:cNvPicPr preferRelativeResize="0"/>
          <p:nvPr/>
        </p:nvPicPr>
        <p:blipFill rotWithShape="1">
          <a:blip r:embed="rId4">
            <a:alphaModFix/>
          </a:blip>
          <a:srcRect b="0" l="0" r="0" t="2448"/>
          <a:stretch/>
        </p:blipFill>
        <p:spPr>
          <a:xfrm>
            <a:off x="7527900" y="2306400"/>
            <a:ext cx="1399275" cy="2428000"/>
          </a:xfrm>
          <a:prstGeom prst="rect">
            <a:avLst/>
          </a:prstGeom>
          <a:noFill/>
          <a:ln>
            <a:noFill/>
          </a:ln>
        </p:spPr>
      </p:pic>
      <p:pic>
        <p:nvPicPr>
          <p:cNvPr id="756" name="Google Shape;756;g28a6037f89b_1_0"/>
          <p:cNvPicPr preferRelativeResize="0"/>
          <p:nvPr/>
        </p:nvPicPr>
        <p:blipFill rotWithShape="1">
          <a:blip r:embed="rId5">
            <a:alphaModFix/>
          </a:blip>
          <a:srcRect b="65030" l="0" r="0" t="23073"/>
          <a:stretch/>
        </p:blipFill>
        <p:spPr>
          <a:xfrm>
            <a:off x="4737675" y="4427025"/>
            <a:ext cx="2647249" cy="559875"/>
          </a:xfrm>
          <a:prstGeom prst="rect">
            <a:avLst/>
          </a:prstGeom>
          <a:noFill/>
          <a:ln>
            <a:noFill/>
          </a:ln>
        </p:spPr>
      </p:pic>
      <p:pic>
        <p:nvPicPr>
          <p:cNvPr id="757" name="Google Shape;757;g28a6037f89b_1_0"/>
          <p:cNvPicPr preferRelativeResize="0"/>
          <p:nvPr/>
        </p:nvPicPr>
        <p:blipFill rotWithShape="1">
          <a:blip r:embed="rId6">
            <a:alphaModFix/>
          </a:blip>
          <a:srcRect b="0" l="0" r="0" t="0"/>
          <a:stretch/>
        </p:blipFill>
        <p:spPr>
          <a:xfrm>
            <a:off x="4695850" y="1133069"/>
            <a:ext cx="3908599" cy="1173328"/>
          </a:xfrm>
          <a:prstGeom prst="rect">
            <a:avLst/>
          </a:prstGeom>
          <a:noFill/>
          <a:ln>
            <a:noFill/>
          </a:ln>
        </p:spPr>
      </p:pic>
      <p:pic>
        <p:nvPicPr>
          <p:cNvPr id="758" name="Google Shape;758;g28a6037f89b_1_0"/>
          <p:cNvPicPr preferRelativeResize="0"/>
          <p:nvPr/>
        </p:nvPicPr>
        <p:blipFill rotWithShape="1">
          <a:blip r:embed="rId7">
            <a:alphaModFix/>
          </a:blip>
          <a:srcRect b="53658" l="0" r="0" t="27166"/>
          <a:stretch/>
        </p:blipFill>
        <p:spPr>
          <a:xfrm>
            <a:off x="6744950" y="1227688"/>
            <a:ext cx="2292525" cy="781469"/>
          </a:xfrm>
          <a:prstGeom prst="rect">
            <a:avLst/>
          </a:prstGeom>
          <a:noFill/>
          <a:ln>
            <a:noFill/>
          </a:ln>
        </p:spPr>
      </p:pic>
      <p:pic>
        <p:nvPicPr>
          <p:cNvPr id="759" name="Google Shape;759;g28a6037f89b_1_0"/>
          <p:cNvPicPr preferRelativeResize="0"/>
          <p:nvPr/>
        </p:nvPicPr>
        <p:blipFill rotWithShape="1">
          <a:blip r:embed="rId8">
            <a:alphaModFix/>
          </a:blip>
          <a:srcRect b="2158" l="22617" r="7313" t="55274"/>
          <a:stretch/>
        </p:blipFill>
        <p:spPr>
          <a:xfrm>
            <a:off x="221772" y="1397825"/>
            <a:ext cx="2849302" cy="1174179"/>
          </a:xfrm>
          <a:prstGeom prst="rect">
            <a:avLst/>
          </a:prstGeom>
          <a:noFill/>
          <a:ln>
            <a:noFill/>
          </a:ln>
        </p:spPr>
      </p:pic>
      <p:pic>
        <p:nvPicPr>
          <p:cNvPr id="760" name="Google Shape;760;g28a6037f89b_1_0"/>
          <p:cNvPicPr preferRelativeResize="0"/>
          <p:nvPr/>
        </p:nvPicPr>
        <p:blipFill rotWithShape="1">
          <a:blip r:embed="rId9">
            <a:alphaModFix/>
          </a:blip>
          <a:srcRect b="0" l="0" r="0" t="0"/>
          <a:stretch/>
        </p:blipFill>
        <p:spPr>
          <a:xfrm>
            <a:off x="76500" y="2600085"/>
            <a:ext cx="2347088" cy="1504097"/>
          </a:xfrm>
          <a:prstGeom prst="rect">
            <a:avLst/>
          </a:prstGeom>
          <a:noFill/>
          <a:ln>
            <a:noFill/>
          </a:ln>
        </p:spPr>
      </p:pic>
      <p:pic>
        <p:nvPicPr>
          <p:cNvPr id="761" name="Google Shape;761;g28a6037f89b_1_0"/>
          <p:cNvPicPr preferRelativeResize="0"/>
          <p:nvPr/>
        </p:nvPicPr>
        <p:blipFill rotWithShape="1">
          <a:blip r:embed="rId10">
            <a:alphaModFix/>
          </a:blip>
          <a:srcRect b="0" l="0" r="0" t="0"/>
          <a:stretch/>
        </p:blipFill>
        <p:spPr>
          <a:xfrm>
            <a:off x="2365611" y="3109987"/>
            <a:ext cx="2124312" cy="1688562"/>
          </a:xfrm>
          <a:prstGeom prst="rect">
            <a:avLst/>
          </a:prstGeom>
          <a:noFill/>
          <a:ln>
            <a:noFill/>
          </a:ln>
        </p:spPr>
      </p:pic>
      <p:pic>
        <p:nvPicPr>
          <p:cNvPr id="762" name="Google Shape;762;g28a6037f89b_1_0"/>
          <p:cNvPicPr preferRelativeResize="0"/>
          <p:nvPr/>
        </p:nvPicPr>
        <p:blipFill rotWithShape="1">
          <a:blip r:embed="rId11">
            <a:alphaModFix/>
          </a:blip>
          <a:srcRect b="0" l="0" r="0" t="0"/>
          <a:stretch/>
        </p:blipFill>
        <p:spPr>
          <a:xfrm>
            <a:off x="2380935" y="1557015"/>
            <a:ext cx="2093666" cy="1337906"/>
          </a:xfrm>
          <a:prstGeom prst="rect">
            <a:avLst/>
          </a:prstGeom>
          <a:noFill/>
          <a:ln>
            <a:noFill/>
          </a:ln>
        </p:spPr>
      </p:pic>
      <p:sp>
        <p:nvSpPr>
          <p:cNvPr id="763" name="Google Shape;763;g28a6037f89b_1_0"/>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3500"/>
              <a:buFont typeface="Times New Roman"/>
              <a:buNone/>
            </a:pPr>
            <a:r>
              <a:rPr b="0" lang="en-US">
                <a:latin typeface="DM Serif Text"/>
                <a:ea typeface="DM Serif Text"/>
                <a:cs typeface="DM Serif Text"/>
                <a:sym typeface="DM Serif Text"/>
              </a:rPr>
              <a:t>Cleaning the internet</a:t>
            </a:r>
            <a:endParaRPr b="0">
              <a:latin typeface="DM Serif Text"/>
              <a:ea typeface="DM Serif Text"/>
              <a:cs typeface="DM Serif Text"/>
              <a:sym typeface="DM Serif Tex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g25376fe09cd_0_49"/>
          <p:cNvSpPr txBox="1"/>
          <p:nvPr>
            <p:ph idx="2" type="body"/>
          </p:nvPr>
        </p:nvSpPr>
        <p:spPr>
          <a:xfrm>
            <a:off x="863600" y="1708825"/>
            <a:ext cx="5779200" cy="2303400"/>
          </a:xfrm>
          <a:prstGeom prst="rect">
            <a:avLst/>
          </a:prstGeom>
          <a:noFill/>
          <a:ln>
            <a:noFill/>
          </a:ln>
        </p:spPr>
        <p:txBody>
          <a:bodyPr anchorCtr="0" anchor="t" bIns="0" lIns="0" spcFirstLastPara="1" rIns="0" wrap="square" tIns="0">
            <a:normAutofit/>
          </a:bodyPr>
          <a:lstStyle/>
          <a:p>
            <a:pPr indent="0" lvl="0" marL="133350" rtl="0" algn="l">
              <a:lnSpc>
                <a:spcPct val="100000"/>
              </a:lnSpc>
              <a:spcBef>
                <a:spcPts val="0"/>
              </a:spcBef>
              <a:spcAft>
                <a:spcPts val="0"/>
              </a:spcAft>
              <a:buSzPts val="1500"/>
              <a:buNone/>
            </a:pPr>
            <a:r>
              <a:rPr lang="en-US"/>
              <a:t>Obstacles when fighting phishing campaigns</a:t>
            </a:r>
            <a:endParaRPr/>
          </a:p>
          <a:p>
            <a:pPr indent="-323850" lvl="0" marL="457200" rtl="0" algn="l">
              <a:lnSpc>
                <a:spcPct val="100000"/>
              </a:lnSpc>
              <a:spcBef>
                <a:spcPts val="0"/>
              </a:spcBef>
              <a:spcAft>
                <a:spcPts val="0"/>
              </a:spcAft>
              <a:buSzPts val="1500"/>
              <a:buFont typeface="Trebuchet MS"/>
              <a:buChar char="●"/>
            </a:pPr>
            <a:r>
              <a:rPr lang="en-US"/>
              <a:t>Short lifespan</a:t>
            </a:r>
            <a:endParaRPr/>
          </a:p>
          <a:p>
            <a:pPr indent="-323850" lvl="0" marL="457200" rtl="0" algn="l">
              <a:lnSpc>
                <a:spcPct val="100000"/>
              </a:lnSpc>
              <a:spcBef>
                <a:spcPts val="0"/>
              </a:spcBef>
              <a:spcAft>
                <a:spcPts val="0"/>
              </a:spcAft>
              <a:buSzPts val="1500"/>
              <a:buFont typeface="Trebuchet MS"/>
              <a:buChar char="●"/>
            </a:pPr>
            <a:r>
              <a:rPr lang="en-US"/>
              <a:t>Impact limited to region means less detection</a:t>
            </a:r>
            <a:endParaRPr/>
          </a:p>
          <a:p>
            <a:pPr indent="-323850" lvl="0" marL="457200" rtl="0" algn="l">
              <a:lnSpc>
                <a:spcPct val="100000"/>
              </a:lnSpc>
              <a:spcBef>
                <a:spcPts val="0"/>
              </a:spcBef>
              <a:spcAft>
                <a:spcPts val="0"/>
              </a:spcAft>
              <a:buSzPts val="1500"/>
              <a:buFont typeface="Trebuchet MS"/>
              <a:buChar char="●"/>
            </a:pPr>
            <a:r>
              <a:rPr lang="en-US"/>
              <a:t>By the time it's take down, the damage is done</a:t>
            </a:r>
            <a:endParaRPr/>
          </a:p>
          <a:p>
            <a:pPr indent="-323850" lvl="0" marL="457200" rtl="0" algn="l">
              <a:lnSpc>
                <a:spcPct val="100000"/>
              </a:lnSpc>
              <a:spcBef>
                <a:spcPts val="0"/>
              </a:spcBef>
              <a:spcAft>
                <a:spcPts val="0"/>
              </a:spcAft>
              <a:buSzPts val="1500"/>
              <a:buFont typeface="Trebuchet MS"/>
              <a:buChar char="●"/>
            </a:pPr>
            <a:r>
              <a:rPr lang="en-US"/>
              <a:t>No central point to report</a:t>
            </a:r>
            <a:endParaRPr/>
          </a:p>
          <a:p>
            <a:pPr indent="0" lvl="0" marL="0" rtl="0" algn="l">
              <a:lnSpc>
                <a:spcPct val="100000"/>
              </a:lnSpc>
              <a:spcBef>
                <a:spcPts val="0"/>
              </a:spcBef>
              <a:spcAft>
                <a:spcPts val="0"/>
              </a:spcAft>
              <a:buSzPts val="1500"/>
              <a:buNone/>
            </a:pPr>
            <a:r>
              <a:t/>
            </a:r>
            <a:endParaRPr b="1" sz="1400">
              <a:solidFill>
                <a:schemeClr val="dk1"/>
              </a:solidFill>
            </a:endParaRPr>
          </a:p>
        </p:txBody>
      </p:sp>
      <p:sp>
        <p:nvSpPr>
          <p:cNvPr id="769" name="Google Shape;769;g25376fe09cd_0_49"/>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Regional Threat Intelligence</a:t>
            </a:r>
            <a:endParaRPr/>
          </a:p>
        </p:txBody>
      </p:sp>
      <p:sp>
        <p:nvSpPr>
          <p:cNvPr id="770" name="Google Shape;770;g25376fe09cd_0_49"/>
          <p:cNvSpPr txBox="1"/>
          <p:nvPr>
            <p:ph idx="4" type="body"/>
          </p:nvPr>
        </p:nvSpPr>
        <p:spPr>
          <a:xfrm>
            <a:off x="863600" y="1169375"/>
            <a:ext cx="5651100" cy="4152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sz="1900"/>
              <a:t>Early detection system via collective effort</a:t>
            </a:r>
            <a:endParaRPr sz="1900"/>
          </a:p>
        </p:txBody>
      </p:sp>
      <p:pic>
        <p:nvPicPr>
          <p:cNvPr id="771" name="Google Shape;771;g25376fe09cd_0_49"/>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28cb847914d_0_10"/>
          <p:cNvSpPr/>
          <p:nvPr/>
        </p:nvSpPr>
        <p:spPr>
          <a:xfrm>
            <a:off x="5249600" y="1940025"/>
            <a:ext cx="3714600" cy="1836900"/>
          </a:xfrm>
          <a:prstGeom prst="roundRect">
            <a:avLst>
              <a:gd fmla="val 16667" name="adj"/>
            </a:avLst>
          </a:prstGeom>
          <a:noFill/>
          <a:ln cap="flat" cmpd="sng" w="9525">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777" name="Google Shape;777;g28cb847914d_0_10"/>
          <p:cNvSpPr/>
          <p:nvPr/>
        </p:nvSpPr>
        <p:spPr>
          <a:xfrm>
            <a:off x="517475" y="1156600"/>
            <a:ext cx="2446800" cy="1675500"/>
          </a:xfrm>
          <a:prstGeom prst="roundRect">
            <a:avLst>
              <a:gd fmla="val 16667" name="adj"/>
            </a:avLst>
          </a:prstGeom>
          <a:noFill/>
          <a:ln cap="flat" cmpd="sng" w="9525">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778" name="Google Shape;778;g28cb847914d_0_10"/>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3500"/>
              <a:buFont typeface="Times New Roman"/>
              <a:buNone/>
            </a:pPr>
            <a:r>
              <a:rPr b="0" lang="en-US">
                <a:latin typeface="DM Serif Text"/>
                <a:ea typeface="DM Serif Text"/>
                <a:cs typeface="DM Serif Text"/>
                <a:sym typeface="DM Serif Text"/>
              </a:rPr>
              <a:t>Anti-fraud detection synergy</a:t>
            </a:r>
            <a:endParaRPr b="0">
              <a:latin typeface="DM Serif Text"/>
              <a:ea typeface="DM Serif Text"/>
              <a:cs typeface="DM Serif Text"/>
              <a:sym typeface="DM Serif Text"/>
            </a:endParaRPr>
          </a:p>
        </p:txBody>
      </p:sp>
      <p:pic>
        <p:nvPicPr>
          <p:cNvPr id="779" name="Google Shape;779;g28cb847914d_0_10"/>
          <p:cNvPicPr preferRelativeResize="0"/>
          <p:nvPr/>
        </p:nvPicPr>
        <p:blipFill rotWithShape="1">
          <a:blip r:embed="rId3">
            <a:alphaModFix/>
          </a:blip>
          <a:srcRect b="0" l="0" r="0" t="0"/>
          <a:stretch/>
        </p:blipFill>
        <p:spPr>
          <a:xfrm>
            <a:off x="1517796" y="1323909"/>
            <a:ext cx="336690" cy="336690"/>
          </a:xfrm>
          <a:prstGeom prst="rect">
            <a:avLst/>
          </a:prstGeom>
          <a:noFill/>
          <a:ln>
            <a:noFill/>
          </a:ln>
        </p:spPr>
      </p:pic>
      <p:pic>
        <p:nvPicPr>
          <p:cNvPr id="780" name="Google Shape;780;g28cb847914d_0_10"/>
          <p:cNvPicPr preferRelativeResize="0"/>
          <p:nvPr/>
        </p:nvPicPr>
        <p:blipFill rotWithShape="1">
          <a:blip r:embed="rId4">
            <a:alphaModFix/>
          </a:blip>
          <a:srcRect b="65030" l="0" r="0" t="23073"/>
          <a:stretch/>
        </p:blipFill>
        <p:spPr>
          <a:xfrm>
            <a:off x="890188" y="1771688"/>
            <a:ext cx="1591897" cy="336675"/>
          </a:xfrm>
          <a:prstGeom prst="rect">
            <a:avLst/>
          </a:prstGeom>
          <a:noFill/>
          <a:ln>
            <a:noFill/>
          </a:ln>
        </p:spPr>
      </p:pic>
      <p:pic>
        <p:nvPicPr>
          <p:cNvPr id="781" name="Google Shape;781;g28cb847914d_0_10"/>
          <p:cNvPicPr preferRelativeResize="0"/>
          <p:nvPr/>
        </p:nvPicPr>
        <p:blipFill rotWithShape="1">
          <a:blip r:embed="rId5">
            <a:alphaModFix/>
          </a:blip>
          <a:srcRect b="0" l="0" r="0" t="0"/>
          <a:stretch/>
        </p:blipFill>
        <p:spPr>
          <a:xfrm>
            <a:off x="5235777" y="2613172"/>
            <a:ext cx="634425" cy="490625"/>
          </a:xfrm>
          <a:prstGeom prst="rect">
            <a:avLst/>
          </a:prstGeom>
          <a:noFill/>
          <a:ln>
            <a:noFill/>
          </a:ln>
        </p:spPr>
      </p:pic>
      <p:pic>
        <p:nvPicPr>
          <p:cNvPr id="782" name="Google Shape;782;g28cb847914d_0_10"/>
          <p:cNvPicPr preferRelativeResize="0"/>
          <p:nvPr/>
        </p:nvPicPr>
        <p:blipFill rotWithShape="1">
          <a:blip r:embed="rId6">
            <a:alphaModFix/>
          </a:blip>
          <a:srcRect b="0" l="0" r="0" t="0"/>
          <a:stretch/>
        </p:blipFill>
        <p:spPr>
          <a:xfrm>
            <a:off x="1494355" y="3708563"/>
            <a:ext cx="383522" cy="473147"/>
          </a:xfrm>
          <a:prstGeom prst="rect">
            <a:avLst/>
          </a:prstGeom>
          <a:noFill/>
          <a:ln>
            <a:noFill/>
          </a:ln>
        </p:spPr>
      </p:pic>
      <p:pic>
        <p:nvPicPr>
          <p:cNvPr id="783" name="Google Shape;783;g28cb847914d_0_10"/>
          <p:cNvPicPr preferRelativeResize="0"/>
          <p:nvPr/>
        </p:nvPicPr>
        <p:blipFill rotWithShape="1">
          <a:blip r:embed="rId7">
            <a:alphaModFix/>
          </a:blip>
          <a:srcRect b="0" l="0" r="0" t="0"/>
          <a:stretch/>
        </p:blipFill>
        <p:spPr>
          <a:xfrm>
            <a:off x="1080787" y="4639296"/>
            <a:ext cx="273099" cy="293692"/>
          </a:xfrm>
          <a:prstGeom prst="rect">
            <a:avLst/>
          </a:prstGeom>
          <a:noFill/>
          <a:ln>
            <a:noFill/>
          </a:ln>
        </p:spPr>
      </p:pic>
      <p:pic>
        <p:nvPicPr>
          <p:cNvPr id="784" name="Google Shape;784;g28cb847914d_0_10"/>
          <p:cNvPicPr preferRelativeResize="0"/>
          <p:nvPr/>
        </p:nvPicPr>
        <p:blipFill rotWithShape="1">
          <a:blip r:embed="rId8">
            <a:alphaModFix/>
          </a:blip>
          <a:srcRect b="0" l="0" r="0" t="0"/>
          <a:stretch/>
        </p:blipFill>
        <p:spPr>
          <a:xfrm>
            <a:off x="1549579" y="4639294"/>
            <a:ext cx="273097" cy="339581"/>
          </a:xfrm>
          <a:prstGeom prst="rect">
            <a:avLst/>
          </a:prstGeom>
          <a:noFill/>
          <a:ln>
            <a:noFill/>
          </a:ln>
        </p:spPr>
      </p:pic>
      <p:pic>
        <p:nvPicPr>
          <p:cNvPr id="785" name="Google Shape;785;g28cb847914d_0_10"/>
          <p:cNvPicPr preferRelativeResize="0"/>
          <p:nvPr/>
        </p:nvPicPr>
        <p:blipFill rotWithShape="1">
          <a:blip r:embed="rId7">
            <a:alphaModFix/>
          </a:blip>
          <a:srcRect b="0" l="0" r="0" t="0"/>
          <a:stretch/>
        </p:blipFill>
        <p:spPr>
          <a:xfrm>
            <a:off x="2018363" y="4639309"/>
            <a:ext cx="273099" cy="293692"/>
          </a:xfrm>
          <a:prstGeom prst="rect">
            <a:avLst/>
          </a:prstGeom>
          <a:noFill/>
          <a:ln>
            <a:noFill/>
          </a:ln>
        </p:spPr>
      </p:pic>
      <p:sp>
        <p:nvSpPr>
          <p:cNvPr id="786" name="Google Shape;786;g28cb847914d_0_10"/>
          <p:cNvSpPr txBox="1"/>
          <p:nvPr/>
        </p:nvSpPr>
        <p:spPr>
          <a:xfrm>
            <a:off x="2801425" y="1293525"/>
            <a:ext cx="23406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Trebuchet MS"/>
                <a:ea typeface="Trebuchet MS"/>
                <a:cs typeface="Trebuchet MS"/>
                <a:sym typeface="Trebuchet MS"/>
              </a:rPr>
              <a:t>1) New scam started! </a:t>
            </a:r>
            <a:br>
              <a:rPr b="0" i="0" lang="en-US" sz="1000" u="none" cap="none" strike="noStrike">
                <a:solidFill>
                  <a:srgbClr val="000000"/>
                </a:solidFill>
                <a:latin typeface="Trebuchet MS"/>
                <a:ea typeface="Trebuchet MS"/>
                <a:cs typeface="Trebuchet MS"/>
                <a:sym typeface="Trebuchet MS"/>
              </a:rPr>
            </a:br>
            <a:r>
              <a:rPr b="0" i="0" lang="en-US" sz="1000" u="none" cap="none" strike="noStrike">
                <a:solidFill>
                  <a:srgbClr val="000000"/>
                </a:solidFill>
                <a:latin typeface="Trebuchet MS"/>
                <a:ea typeface="Trebuchet MS"/>
                <a:cs typeface="Trebuchet MS"/>
                <a:sym typeface="Trebuchet MS"/>
              </a:rPr>
              <a:t>Domain: </a:t>
            </a:r>
            <a:r>
              <a:rPr b="0" i="0" lang="en-US" sz="1000" u="none" cap="none" strike="noStrike">
                <a:solidFill>
                  <a:schemeClr val="accent3"/>
                </a:solidFill>
                <a:latin typeface="Trebuchet MS"/>
                <a:ea typeface="Trebuchet MS"/>
                <a:cs typeface="Trebuchet MS"/>
                <a:sym typeface="Trebuchet MS"/>
              </a:rPr>
              <a:t>dpd-cz.merchant5344286[.]xyz</a:t>
            </a:r>
            <a:endParaRPr b="0" i="0" sz="1000" u="none" cap="none" strike="noStrike">
              <a:solidFill>
                <a:schemeClr val="accent3"/>
              </a:solidFill>
              <a:latin typeface="Trebuchet MS"/>
              <a:ea typeface="Trebuchet MS"/>
              <a:cs typeface="Trebuchet MS"/>
              <a:sym typeface="Trebuchet MS"/>
            </a:endParaRPr>
          </a:p>
        </p:txBody>
      </p:sp>
      <p:cxnSp>
        <p:nvCxnSpPr>
          <p:cNvPr id="787" name="Google Shape;787;g28cb847914d_0_10"/>
          <p:cNvCxnSpPr>
            <a:endCxn id="781" idx="1"/>
          </p:cNvCxnSpPr>
          <p:nvPr/>
        </p:nvCxnSpPr>
        <p:spPr>
          <a:xfrm>
            <a:off x="2978877" y="1956085"/>
            <a:ext cx="2256900" cy="902400"/>
          </a:xfrm>
          <a:prstGeom prst="curvedConnector3">
            <a:avLst>
              <a:gd fmla="val 50000" name="adj1"/>
            </a:avLst>
          </a:prstGeom>
          <a:noFill/>
          <a:ln cap="flat" cmpd="sng" w="19050">
            <a:solidFill>
              <a:schemeClr val="accent2"/>
            </a:solidFill>
            <a:prstDash val="dot"/>
            <a:round/>
            <a:headEnd len="sm" w="sm" type="none"/>
            <a:tailEnd len="med" w="med" type="triangle"/>
          </a:ln>
        </p:spPr>
      </p:cxnSp>
      <p:sp>
        <p:nvSpPr>
          <p:cNvPr id="788" name="Google Shape;788;g28cb847914d_0_10"/>
          <p:cNvSpPr txBox="1"/>
          <p:nvPr/>
        </p:nvSpPr>
        <p:spPr>
          <a:xfrm>
            <a:off x="6630725" y="2352863"/>
            <a:ext cx="23406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Trebuchet MS"/>
                <a:ea typeface="Trebuchet MS"/>
                <a:cs typeface="Trebuchet MS"/>
                <a:sym typeface="Trebuchet MS"/>
              </a:rPr>
              <a:t>2) Analyzing the campaign!</a:t>
            </a:r>
            <a:br>
              <a:rPr b="0" i="0" lang="en-US" sz="1000" u="none" cap="none" strike="noStrike">
                <a:solidFill>
                  <a:srgbClr val="000000"/>
                </a:solidFill>
                <a:latin typeface="Trebuchet MS"/>
                <a:ea typeface="Trebuchet MS"/>
                <a:cs typeface="Trebuchet MS"/>
                <a:sym typeface="Trebuchet MS"/>
              </a:rPr>
            </a:br>
            <a:r>
              <a:rPr b="0" i="0" lang="en-US" sz="1000" u="none" cap="none" strike="noStrike">
                <a:solidFill>
                  <a:srgbClr val="000000"/>
                </a:solidFill>
                <a:latin typeface="Trebuchet MS"/>
                <a:ea typeface="Trebuchet MS"/>
                <a:cs typeface="Trebuchet MS"/>
                <a:sym typeface="Trebuchet MS"/>
              </a:rPr>
              <a:t>New domains:</a:t>
            </a:r>
            <a:br>
              <a:rPr b="0" i="0" lang="en-US" sz="1000" u="none" cap="none" strike="noStrike">
                <a:solidFill>
                  <a:srgbClr val="000000"/>
                </a:solidFill>
                <a:latin typeface="Trebuchet MS"/>
                <a:ea typeface="Trebuchet MS"/>
                <a:cs typeface="Trebuchet MS"/>
                <a:sym typeface="Trebuchet MS"/>
              </a:rPr>
            </a:br>
            <a:r>
              <a:rPr b="0" i="0" lang="en-US" sz="1000" u="none" cap="none" strike="noStrike">
                <a:solidFill>
                  <a:schemeClr val="accent3"/>
                </a:solidFill>
                <a:latin typeface="Trebuchet MS"/>
                <a:ea typeface="Trebuchet MS"/>
                <a:cs typeface="Trebuchet MS"/>
                <a:sym typeface="Trebuchet MS"/>
              </a:rPr>
              <a:t>zasilkovna-cz.merchant5344286[.]xyz</a:t>
            </a:r>
            <a:br>
              <a:rPr b="0" i="0" lang="en-US" sz="1000" u="none" cap="none" strike="noStrike">
                <a:solidFill>
                  <a:schemeClr val="accent3"/>
                </a:solidFill>
                <a:latin typeface="Trebuchet MS"/>
                <a:ea typeface="Trebuchet MS"/>
                <a:cs typeface="Trebuchet MS"/>
                <a:sym typeface="Trebuchet MS"/>
              </a:rPr>
            </a:br>
            <a:r>
              <a:rPr b="0" i="0" lang="en-US" sz="1000" u="none" cap="none" strike="noStrike">
                <a:solidFill>
                  <a:schemeClr val="accent3"/>
                </a:solidFill>
                <a:latin typeface="Trebuchet MS"/>
                <a:ea typeface="Trebuchet MS"/>
                <a:cs typeface="Trebuchet MS"/>
                <a:sym typeface="Trebuchet MS"/>
              </a:rPr>
              <a:t>ppl-cz.495021[.]online</a:t>
            </a:r>
            <a:br>
              <a:rPr b="0" i="0" lang="en-US" sz="1000" u="none" cap="none" strike="noStrike">
                <a:solidFill>
                  <a:schemeClr val="accent3"/>
                </a:solidFill>
                <a:latin typeface="Trebuchet MS"/>
                <a:ea typeface="Trebuchet MS"/>
                <a:cs typeface="Trebuchet MS"/>
                <a:sym typeface="Trebuchet MS"/>
              </a:rPr>
            </a:br>
            <a:r>
              <a:rPr b="0" i="0" lang="en-US" sz="1000" u="none" cap="none" strike="noStrike">
                <a:solidFill>
                  <a:schemeClr val="accent3"/>
                </a:solidFill>
                <a:latin typeface="Trebuchet MS"/>
                <a:ea typeface="Trebuchet MS"/>
                <a:cs typeface="Trebuchet MS"/>
                <a:sym typeface="Trebuchet MS"/>
              </a:rPr>
              <a:t>dpd-cz.delivery933[.]info</a:t>
            </a:r>
            <a:br>
              <a:rPr b="0" i="0" lang="en-US" sz="1000" u="none" cap="none" strike="noStrike">
                <a:solidFill>
                  <a:schemeClr val="accent3"/>
                </a:solidFill>
                <a:latin typeface="Trebuchet MS"/>
                <a:ea typeface="Trebuchet MS"/>
                <a:cs typeface="Trebuchet MS"/>
                <a:sym typeface="Trebuchet MS"/>
              </a:rPr>
            </a:br>
            <a:r>
              <a:rPr b="0" i="0" lang="en-US" sz="1000" u="none" cap="none" strike="noStrike">
                <a:solidFill>
                  <a:schemeClr val="accent3"/>
                </a:solidFill>
                <a:latin typeface="Trebuchet MS"/>
                <a:ea typeface="Trebuchet MS"/>
                <a:cs typeface="Trebuchet MS"/>
                <a:sym typeface="Trebuchet MS"/>
              </a:rPr>
              <a:t>dpd-cz.order0286[.]info</a:t>
            </a:r>
            <a:br>
              <a:rPr b="0" i="0" lang="en-US" sz="1000" u="none" cap="none" strike="noStrike">
                <a:solidFill>
                  <a:schemeClr val="accent3"/>
                </a:solidFill>
                <a:latin typeface="Trebuchet MS"/>
                <a:ea typeface="Trebuchet MS"/>
                <a:cs typeface="Trebuchet MS"/>
                <a:sym typeface="Trebuchet MS"/>
              </a:rPr>
            </a:br>
            <a:r>
              <a:rPr b="0" i="0" lang="en-US" sz="1000" u="none" cap="none" strike="noStrike">
                <a:solidFill>
                  <a:schemeClr val="accent3"/>
                </a:solidFill>
                <a:latin typeface="Trebuchet MS"/>
                <a:ea typeface="Trebuchet MS"/>
                <a:cs typeface="Trebuchet MS"/>
                <a:sym typeface="Trebuchet MS"/>
              </a:rPr>
              <a:t>…</a:t>
            </a:r>
            <a:endParaRPr b="0" i="0" sz="1000" u="none" cap="none" strike="noStrike">
              <a:solidFill>
                <a:schemeClr val="accent3"/>
              </a:solidFill>
              <a:latin typeface="Trebuchet MS"/>
              <a:ea typeface="Trebuchet MS"/>
              <a:cs typeface="Trebuchet MS"/>
              <a:sym typeface="Trebuchet MS"/>
            </a:endParaRPr>
          </a:p>
        </p:txBody>
      </p:sp>
      <p:cxnSp>
        <p:nvCxnSpPr>
          <p:cNvPr id="789" name="Google Shape;789;g28cb847914d_0_10"/>
          <p:cNvCxnSpPr>
            <a:stCxn id="781" idx="1"/>
            <a:endCxn id="782" idx="3"/>
          </p:cNvCxnSpPr>
          <p:nvPr/>
        </p:nvCxnSpPr>
        <p:spPr>
          <a:xfrm flipH="1">
            <a:off x="1877877" y="2858485"/>
            <a:ext cx="3357900" cy="1086600"/>
          </a:xfrm>
          <a:prstGeom prst="curvedConnector3">
            <a:avLst>
              <a:gd fmla="val 50000" name="adj1"/>
            </a:avLst>
          </a:prstGeom>
          <a:noFill/>
          <a:ln cap="flat" cmpd="sng" w="19050">
            <a:solidFill>
              <a:schemeClr val="accent2"/>
            </a:solidFill>
            <a:prstDash val="dot"/>
            <a:round/>
            <a:headEnd len="sm" w="sm" type="none"/>
            <a:tailEnd len="med" w="med" type="triangle"/>
          </a:ln>
        </p:spPr>
      </p:cxnSp>
      <p:sp>
        <p:nvSpPr>
          <p:cNvPr id="790" name="Google Shape;790;g28cb847914d_0_10"/>
          <p:cNvSpPr txBox="1"/>
          <p:nvPr/>
        </p:nvSpPr>
        <p:spPr>
          <a:xfrm>
            <a:off x="2764175" y="3775775"/>
            <a:ext cx="23406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Trebuchet MS"/>
                <a:ea typeface="Trebuchet MS"/>
                <a:cs typeface="Trebuchet MS"/>
                <a:sym typeface="Trebuchet MS"/>
              </a:rPr>
              <a:t>3) Blocking the campaign!</a:t>
            </a:r>
            <a:endParaRPr b="0" i="0" sz="1000" u="none" cap="none" strike="noStrike">
              <a:solidFill>
                <a:schemeClr val="accent3"/>
              </a:solidFill>
              <a:latin typeface="Trebuchet MS"/>
              <a:ea typeface="Trebuchet MS"/>
              <a:cs typeface="Trebuchet MS"/>
              <a:sym typeface="Trebuchet MS"/>
            </a:endParaRPr>
          </a:p>
        </p:txBody>
      </p:sp>
      <p:cxnSp>
        <p:nvCxnSpPr>
          <p:cNvPr id="791" name="Google Shape;791;g28cb847914d_0_10"/>
          <p:cNvCxnSpPr>
            <a:stCxn id="783" idx="0"/>
          </p:cNvCxnSpPr>
          <p:nvPr/>
        </p:nvCxnSpPr>
        <p:spPr>
          <a:xfrm flipH="1" rot="10800000">
            <a:off x="1217337" y="4183296"/>
            <a:ext cx="468900" cy="456000"/>
          </a:xfrm>
          <a:prstGeom prst="straightConnector1">
            <a:avLst/>
          </a:prstGeom>
          <a:noFill/>
          <a:ln cap="flat" cmpd="sng" w="9525">
            <a:solidFill>
              <a:schemeClr val="accent2"/>
            </a:solidFill>
            <a:prstDash val="dot"/>
            <a:round/>
            <a:headEnd len="sm" w="sm" type="none"/>
            <a:tailEnd len="med" w="med" type="triangle"/>
          </a:ln>
        </p:spPr>
      </p:cxnSp>
      <p:cxnSp>
        <p:nvCxnSpPr>
          <p:cNvPr id="792" name="Google Shape;792;g28cb847914d_0_10"/>
          <p:cNvCxnSpPr>
            <a:stCxn id="784" idx="0"/>
          </p:cNvCxnSpPr>
          <p:nvPr/>
        </p:nvCxnSpPr>
        <p:spPr>
          <a:xfrm rot="10800000">
            <a:off x="1686128" y="4183294"/>
            <a:ext cx="0" cy="456000"/>
          </a:xfrm>
          <a:prstGeom prst="straightConnector1">
            <a:avLst/>
          </a:prstGeom>
          <a:noFill/>
          <a:ln cap="flat" cmpd="sng" w="9525">
            <a:solidFill>
              <a:schemeClr val="accent2"/>
            </a:solidFill>
            <a:prstDash val="dot"/>
            <a:round/>
            <a:headEnd len="sm" w="sm" type="none"/>
            <a:tailEnd len="med" w="med" type="triangle"/>
          </a:ln>
        </p:spPr>
      </p:cxnSp>
      <p:cxnSp>
        <p:nvCxnSpPr>
          <p:cNvPr id="793" name="Google Shape;793;g28cb847914d_0_10"/>
          <p:cNvCxnSpPr/>
          <p:nvPr/>
        </p:nvCxnSpPr>
        <p:spPr>
          <a:xfrm rot="10800000">
            <a:off x="1686012" y="4183296"/>
            <a:ext cx="468900" cy="456000"/>
          </a:xfrm>
          <a:prstGeom prst="straightConnector1">
            <a:avLst/>
          </a:prstGeom>
          <a:noFill/>
          <a:ln cap="flat" cmpd="sng" w="9525">
            <a:solidFill>
              <a:schemeClr val="accent2"/>
            </a:solidFill>
            <a:prstDash val="dot"/>
            <a:round/>
            <a:headEnd len="sm" w="sm" type="none"/>
            <a:tailEnd len="med" w="med" type="triangle"/>
          </a:ln>
        </p:spPr>
      </p:cxnSp>
      <p:pic>
        <p:nvPicPr>
          <p:cNvPr id="794" name="Google Shape;794;g28cb847914d_0_10"/>
          <p:cNvPicPr preferRelativeResize="0"/>
          <p:nvPr/>
        </p:nvPicPr>
        <p:blipFill rotWithShape="1">
          <a:blip r:embed="rId9">
            <a:alphaModFix/>
          </a:blip>
          <a:srcRect b="0" l="0" r="0" t="1057"/>
          <a:stretch/>
        </p:blipFill>
        <p:spPr>
          <a:xfrm>
            <a:off x="6717900" y="1621425"/>
            <a:ext cx="778000" cy="318606"/>
          </a:xfrm>
          <a:prstGeom prst="rect">
            <a:avLst/>
          </a:prstGeom>
          <a:noFill/>
          <a:ln>
            <a:noFill/>
          </a:ln>
        </p:spPr>
      </p:pic>
      <p:pic>
        <p:nvPicPr>
          <p:cNvPr id="795" name="Google Shape;795;g28cb847914d_0_10"/>
          <p:cNvPicPr preferRelativeResize="0"/>
          <p:nvPr/>
        </p:nvPicPr>
        <p:blipFill rotWithShape="1">
          <a:blip r:embed="rId10">
            <a:alphaModFix/>
          </a:blip>
          <a:srcRect b="0" l="0" r="0" t="0"/>
          <a:stretch/>
        </p:blipFill>
        <p:spPr>
          <a:xfrm>
            <a:off x="810425" y="1703400"/>
            <a:ext cx="1751400" cy="720150"/>
          </a:xfrm>
          <a:prstGeom prst="rect">
            <a:avLst/>
          </a:prstGeom>
          <a:noFill/>
          <a:ln>
            <a:noFill/>
          </a:ln>
        </p:spPr>
      </p:pic>
      <p:pic>
        <p:nvPicPr>
          <p:cNvPr id="796" name="Google Shape;796;g28cb847914d_0_10"/>
          <p:cNvPicPr preferRelativeResize="0"/>
          <p:nvPr/>
        </p:nvPicPr>
        <p:blipFill rotWithShape="1">
          <a:blip r:embed="rId11">
            <a:alphaModFix/>
          </a:blip>
          <a:srcRect b="0" l="0" r="0" t="0"/>
          <a:stretch/>
        </p:blipFill>
        <p:spPr>
          <a:xfrm>
            <a:off x="1082198" y="3400437"/>
            <a:ext cx="1207875" cy="214536"/>
          </a:xfrm>
          <a:prstGeom prst="rect">
            <a:avLst/>
          </a:prstGeom>
          <a:noFill/>
          <a:ln>
            <a:noFill/>
          </a:ln>
        </p:spPr>
      </p:pic>
      <p:sp>
        <p:nvSpPr>
          <p:cNvPr id="797" name="Google Shape;797;g28cb847914d_0_10"/>
          <p:cNvSpPr txBox="1"/>
          <p:nvPr/>
        </p:nvSpPr>
        <p:spPr>
          <a:xfrm>
            <a:off x="5992125" y="2235275"/>
            <a:ext cx="634500" cy="33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2"/>
                </a:solidFill>
                <a:latin typeface="Trebuchet MS"/>
                <a:ea typeface="Trebuchet MS"/>
                <a:cs typeface="Trebuchet MS"/>
                <a:sym typeface="Trebuchet MS"/>
              </a:rPr>
              <a:t>CT</a:t>
            </a:r>
            <a:endParaRPr b="0" i="0" sz="1400" u="none" cap="none" strike="noStrike">
              <a:solidFill>
                <a:schemeClr val="accent2"/>
              </a:solidFill>
              <a:latin typeface="Trebuchet MS"/>
              <a:ea typeface="Trebuchet MS"/>
              <a:cs typeface="Trebuchet MS"/>
              <a:sym typeface="Trebuchet MS"/>
            </a:endParaRPr>
          </a:p>
        </p:txBody>
      </p:sp>
      <p:sp>
        <p:nvSpPr>
          <p:cNvPr id="798" name="Google Shape;798;g28cb847914d_0_10"/>
          <p:cNvSpPr txBox="1"/>
          <p:nvPr/>
        </p:nvSpPr>
        <p:spPr>
          <a:xfrm>
            <a:off x="6162100" y="2690175"/>
            <a:ext cx="634500" cy="33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2"/>
                </a:solidFill>
                <a:latin typeface="Trebuchet MS"/>
                <a:ea typeface="Trebuchet MS"/>
                <a:cs typeface="Trebuchet MS"/>
                <a:sym typeface="Trebuchet MS"/>
              </a:rPr>
              <a:t>NRD</a:t>
            </a:r>
            <a:endParaRPr b="0" i="0" sz="1400" u="none" cap="none" strike="noStrike">
              <a:solidFill>
                <a:schemeClr val="accent2"/>
              </a:solidFill>
              <a:latin typeface="Trebuchet MS"/>
              <a:ea typeface="Trebuchet MS"/>
              <a:cs typeface="Trebuchet MS"/>
              <a:sym typeface="Trebuchet MS"/>
            </a:endParaRPr>
          </a:p>
        </p:txBody>
      </p:sp>
      <p:sp>
        <p:nvSpPr>
          <p:cNvPr id="799" name="Google Shape;799;g28cb847914d_0_10"/>
          <p:cNvSpPr txBox="1"/>
          <p:nvPr/>
        </p:nvSpPr>
        <p:spPr>
          <a:xfrm>
            <a:off x="5886200" y="3145075"/>
            <a:ext cx="634500" cy="33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2"/>
                </a:solidFill>
                <a:latin typeface="Trebuchet MS"/>
                <a:ea typeface="Trebuchet MS"/>
                <a:cs typeface="Trebuchet MS"/>
                <a:sym typeface="Trebuchet MS"/>
              </a:rPr>
              <a:t>DNS logs</a:t>
            </a:r>
            <a:endParaRPr b="0" i="0" sz="1400" u="none" cap="none" strike="noStrike">
              <a:solidFill>
                <a:schemeClr val="accent2"/>
              </a:solidFill>
              <a:latin typeface="Trebuchet MS"/>
              <a:ea typeface="Trebuchet MS"/>
              <a:cs typeface="Trebuchet MS"/>
              <a:sym typeface="Trebuchet MS"/>
            </a:endParaRPr>
          </a:p>
        </p:txBody>
      </p:sp>
      <p:cxnSp>
        <p:nvCxnSpPr>
          <p:cNvPr id="800" name="Google Shape;800;g28cb847914d_0_10"/>
          <p:cNvCxnSpPr/>
          <p:nvPr/>
        </p:nvCxnSpPr>
        <p:spPr>
          <a:xfrm flipH="1" rot="10800000">
            <a:off x="5827350" y="2527000"/>
            <a:ext cx="211800" cy="123600"/>
          </a:xfrm>
          <a:prstGeom prst="straightConnector1">
            <a:avLst/>
          </a:prstGeom>
          <a:noFill/>
          <a:ln cap="flat" cmpd="sng" w="9525">
            <a:solidFill>
              <a:schemeClr val="lt2"/>
            </a:solidFill>
            <a:prstDash val="dot"/>
            <a:round/>
            <a:headEnd len="sm" w="sm" type="none"/>
            <a:tailEnd len="sm" w="sm" type="none"/>
          </a:ln>
        </p:spPr>
      </p:cxnSp>
      <p:cxnSp>
        <p:nvCxnSpPr>
          <p:cNvPr id="801" name="Google Shape;801;g28cb847914d_0_10"/>
          <p:cNvCxnSpPr>
            <a:stCxn id="781" idx="3"/>
            <a:endCxn id="798" idx="1"/>
          </p:cNvCxnSpPr>
          <p:nvPr/>
        </p:nvCxnSpPr>
        <p:spPr>
          <a:xfrm>
            <a:off x="5870202" y="2858485"/>
            <a:ext cx="291900" cy="0"/>
          </a:xfrm>
          <a:prstGeom prst="straightConnector1">
            <a:avLst/>
          </a:prstGeom>
          <a:noFill/>
          <a:ln cap="flat" cmpd="sng" w="9525">
            <a:solidFill>
              <a:schemeClr val="lt2"/>
            </a:solidFill>
            <a:prstDash val="dot"/>
            <a:round/>
            <a:headEnd len="sm" w="sm" type="none"/>
            <a:tailEnd len="sm" w="sm" type="none"/>
          </a:ln>
        </p:spPr>
      </p:cxnSp>
      <p:cxnSp>
        <p:nvCxnSpPr>
          <p:cNvPr id="802" name="Google Shape;802;g28cb847914d_0_10"/>
          <p:cNvCxnSpPr/>
          <p:nvPr/>
        </p:nvCxnSpPr>
        <p:spPr>
          <a:xfrm>
            <a:off x="5768500" y="2997825"/>
            <a:ext cx="270600" cy="264900"/>
          </a:xfrm>
          <a:prstGeom prst="straightConnector1">
            <a:avLst/>
          </a:prstGeom>
          <a:noFill/>
          <a:ln cap="flat" cmpd="sng" w="9525">
            <a:solidFill>
              <a:schemeClr val="lt2"/>
            </a:solidFill>
            <a:prstDash val="dot"/>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25376fe09cd_0_27"/>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Arial"/>
              <a:buNone/>
            </a:pPr>
            <a:r>
              <a:rPr lang="en-US"/>
              <a:t>Threat Intelligence sharing</a:t>
            </a:r>
            <a:endParaRPr/>
          </a:p>
          <a:p>
            <a:pPr indent="0" lvl="0" marL="0" rtl="0" algn="l">
              <a:lnSpc>
                <a:spcPct val="115000"/>
              </a:lnSpc>
              <a:spcBef>
                <a:spcPts val="0"/>
              </a:spcBef>
              <a:spcAft>
                <a:spcPts val="0"/>
              </a:spcAft>
              <a:buSzPts val="1100"/>
              <a:buNone/>
            </a:pPr>
            <a:r>
              <a:t/>
            </a:r>
            <a:endParaRPr b="0" sz="2300">
              <a:solidFill>
                <a:schemeClr val="dk1"/>
              </a:solidFill>
              <a:latin typeface="Trebuchet MS"/>
              <a:ea typeface="Trebuchet MS"/>
              <a:cs typeface="Trebuchet MS"/>
              <a:sym typeface="Trebuchet MS"/>
            </a:endParaRPr>
          </a:p>
        </p:txBody>
      </p:sp>
      <p:pic>
        <p:nvPicPr>
          <p:cNvPr id="808" name="Google Shape;808;g25376fe09cd_0_27"/>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sp>
        <p:nvSpPr>
          <p:cNvPr id="809" name="Google Shape;809;g25376fe09cd_0_27"/>
          <p:cNvSpPr txBox="1"/>
          <p:nvPr>
            <p:ph idx="2" type="body"/>
          </p:nvPr>
        </p:nvSpPr>
        <p:spPr>
          <a:xfrm>
            <a:off x="863600" y="1492250"/>
            <a:ext cx="4645500" cy="3066000"/>
          </a:xfrm>
          <a:prstGeom prst="rect">
            <a:avLst/>
          </a:prstGeom>
          <a:noFill/>
          <a:ln>
            <a:noFill/>
          </a:ln>
        </p:spPr>
        <p:txBody>
          <a:bodyPr anchorCtr="0" anchor="t" bIns="0" lIns="0" spcFirstLastPara="1" rIns="0" wrap="square" tIns="0">
            <a:noAutofit/>
          </a:bodyPr>
          <a:lstStyle/>
          <a:p>
            <a:pPr indent="-323850" lvl="0" marL="457200" rtl="0" algn="l">
              <a:lnSpc>
                <a:spcPct val="100000"/>
              </a:lnSpc>
              <a:spcBef>
                <a:spcPts val="0"/>
              </a:spcBef>
              <a:spcAft>
                <a:spcPts val="0"/>
              </a:spcAft>
              <a:buSzPts val="1500"/>
              <a:buFont typeface="Trebuchet MS"/>
              <a:buChar char="●"/>
            </a:pPr>
            <a:r>
              <a:rPr b="1" lang="en-US"/>
              <a:t>Sharing is caring! </a:t>
            </a:r>
            <a:endParaRPr b="1"/>
          </a:p>
          <a:p>
            <a:pPr indent="-228600" lvl="0" marL="457200" rtl="0" algn="l">
              <a:lnSpc>
                <a:spcPct val="100000"/>
              </a:lnSpc>
              <a:spcBef>
                <a:spcPts val="0"/>
              </a:spcBef>
              <a:spcAft>
                <a:spcPts val="0"/>
              </a:spcAft>
              <a:buSzPts val="1500"/>
              <a:buFont typeface="Trebuchet MS"/>
              <a:buNone/>
            </a:pPr>
            <a:r>
              <a:t/>
            </a:r>
            <a:endParaRPr/>
          </a:p>
          <a:p>
            <a:pPr indent="-323850" lvl="0" marL="457200" rtl="0" algn="l">
              <a:lnSpc>
                <a:spcPct val="100000"/>
              </a:lnSpc>
              <a:spcBef>
                <a:spcPts val="0"/>
              </a:spcBef>
              <a:spcAft>
                <a:spcPts val="0"/>
              </a:spcAft>
              <a:buSzPts val="1500"/>
              <a:buFont typeface="Trebuchet MS"/>
              <a:buChar char="●"/>
            </a:pPr>
            <a:r>
              <a:rPr lang="en-US"/>
              <a:t>DNS4EU will provide central place to block DNS threats for 100 Million people</a:t>
            </a:r>
            <a:endParaRPr/>
          </a:p>
          <a:p>
            <a:pPr indent="-323850" lvl="0" marL="457200" rtl="0" algn="l">
              <a:lnSpc>
                <a:spcPct val="100000"/>
              </a:lnSpc>
              <a:spcBef>
                <a:spcPts val="0"/>
              </a:spcBef>
              <a:spcAft>
                <a:spcPts val="0"/>
              </a:spcAft>
              <a:buSzPts val="1500"/>
              <a:buFont typeface="Trebuchet MS"/>
              <a:buChar char="●"/>
            </a:pPr>
            <a:r>
              <a:rPr lang="en-US"/>
              <a:t>Easy and automated connection</a:t>
            </a:r>
            <a:endParaRPr/>
          </a:p>
          <a:p>
            <a:pPr indent="-228600" lvl="0" marL="457200" rtl="0" algn="l">
              <a:lnSpc>
                <a:spcPct val="100000"/>
              </a:lnSpc>
              <a:spcBef>
                <a:spcPts val="0"/>
              </a:spcBef>
              <a:spcAft>
                <a:spcPts val="0"/>
              </a:spcAft>
              <a:buSzPts val="1500"/>
              <a:buFont typeface="Trebuchet MS"/>
              <a:buNone/>
            </a:pPr>
            <a:r>
              <a:t/>
            </a:r>
            <a:endParaRPr/>
          </a:p>
          <a:p>
            <a:pPr indent="-323850" lvl="0" marL="457200" rtl="0" algn="l">
              <a:lnSpc>
                <a:spcPct val="100000"/>
              </a:lnSpc>
              <a:spcBef>
                <a:spcPts val="0"/>
              </a:spcBef>
              <a:spcAft>
                <a:spcPts val="0"/>
              </a:spcAft>
              <a:buSzPts val="1500"/>
              <a:buFont typeface="Trebuchet MS"/>
              <a:buChar char="●"/>
            </a:pPr>
            <a:r>
              <a:rPr lang="en-US"/>
              <a:t>Public &amp; Private sector</a:t>
            </a:r>
            <a:endParaRPr/>
          </a:p>
          <a:p>
            <a:pPr indent="0" lvl="0" marL="0" rtl="0" algn="l">
              <a:lnSpc>
                <a:spcPct val="100000"/>
              </a:lnSpc>
              <a:spcBef>
                <a:spcPts val="0"/>
              </a:spcBef>
              <a:spcAft>
                <a:spcPts val="0"/>
              </a:spcAft>
              <a:buSzPts val="1500"/>
              <a:buNone/>
            </a:pPr>
            <a:r>
              <a:t/>
            </a:r>
            <a:endParaRPr>
              <a:solidFill>
                <a:schemeClr val="dk1"/>
              </a:solidFill>
            </a:endParaRPr>
          </a:p>
          <a:p>
            <a:pPr indent="0" lvl="0" marL="457200" rtl="0" algn="l">
              <a:lnSpc>
                <a:spcPct val="100000"/>
              </a:lnSpc>
              <a:spcBef>
                <a:spcPts val="0"/>
              </a:spcBef>
              <a:spcAft>
                <a:spcPts val="0"/>
              </a:spcAft>
              <a:buSzPts val="1500"/>
              <a:buNone/>
            </a:pPr>
            <a:r>
              <a:t/>
            </a:r>
            <a:endParaRPr/>
          </a:p>
        </p:txBody>
      </p:sp>
      <p:pic>
        <p:nvPicPr>
          <p:cNvPr id="810" name="Google Shape;810;g25376fe09cd_0_27"/>
          <p:cNvPicPr preferRelativeResize="0"/>
          <p:nvPr/>
        </p:nvPicPr>
        <p:blipFill rotWithShape="1">
          <a:blip r:embed="rId4">
            <a:alphaModFix/>
          </a:blip>
          <a:srcRect b="0" l="0" r="0" t="0"/>
          <a:stretch/>
        </p:blipFill>
        <p:spPr>
          <a:xfrm>
            <a:off x="5394200" y="1588413"/>
            <a:ext cx="3146546" cy="2344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g254209d063d_0_0"/>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Arial"/>
              <a:buNone/>
            </a:pPr>
            <a:r>
              <a:rPr lang="en-US"/>
              <a:t>Threat Intelligence sharing</a:t>
            </a:r>
            <a:endParaRPr/>
          </a:p>
          <a:p>
            <a:pPr indent="0" lvl="0" marL="0" rtl="0" algn="l">
              <a:lnSpc>
                <a:spcPct val="115000"/>
              </a:lnSpc>
              <a:spcBef>
                <a:spcPts val="0"/>
              </a:spcBef>
              <a:spcAft>
                <a:spcPts val="0"/>
              </a:spcAft>
              <a:buSzPts val="1100"/>
              <a:buNone/>
            </a:pPr>
            <a:r>
              <a:t/>
            </a:r>
            <a:endParaRPr b="0" sz="2300">
              <a:solidFill>
                <a:schemeClr val="dk1"/>
              </a:solidFill>
              <a:latin typeface="Trebuchet MS"/>
              <a:ea typeface="Trebuchet MS"/>
              <a:cs typeface="Trebuchet MS"/>
              <a:sym typeface="Trebuchet MS"/>
            </a:endParaRPr>
          </a:p>
        </p:txBody>
      </p:sp>
      <p:pic>
        <p:nvPicPr>
          <p:cNvPr id="816" name="Google Shape;816;g254209d063d_0_0"/>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pic>
        <p:nvPicPr>
          <p:cNvPr id="817" name="Google Shape;817;g254209d063d_0_0"/>
          <p:cNvPicPr preferRelativeResize="0"/>
          <p:nvPr/>
        </p:nvPicPr>
        <p:blipFill rotWithShape="1">
          <a:blip r:embed="rId4">
            <a:alphaModFix/>
          </a:blip>
          <a:srcRect b="0" l="0" r="0" t="0"/>
          <a:stretch/>
        </p:blipFill>
        <p:spPr>
          <a:xfrm>
            <a:off x="5965425" y="1860876"/>
            <a:ext cx="2314975" cy="1697075"/>
          </a:xfrm>
          <a:prstGeom prst="rect">
            <a:avLst/>
          </a:prstGeom>
          <a:noFill/>
          <a:ln>
            <a:noFill/>
          </a:ln>
        </p:spPr>
      </p:pic>
      <p:sp>
        <p:nvSpPr>
          <p:cNvPr id="818" name="Google Shape;818;g254209d063d_0_0"/>
          <p:cNvSpPr txBox="1"/>
          <p:nvPr>
            <p:ph idx="2" type="body"/>
          </p:nvPr>
        </p:nvSpPr>
        <p:spPr>
          <a:xfrm>
            <a:off x="863600" y="1492250"/>
            <a:ext cx="4645500" cy="3066000"/>
          </a:xfrm>
          <a:prstGeom prst="rect">
            <a:avLst/>
          </a:prstGeom>
          <a:noFill/>
          <a:ln>
            <a:noFill/>
          </a:ln>
        </p:spPr>
        <p:txBody>
          <a:bodyPr anchorCtr="0" anchor="t" bIns="0" lIns="0" spcFirstLastPara="1" rIns="0" wrap="square" tIns="0">
            <a:noAutofit/>
          </a:bodyPr>
          <a:lstStyle/>
          <a:p>
            <a:pPr indent="-323850" lvl="0" marL="457200" rtl="0" algn="l">
              <a:lnSpc>
                <a:spcPct val="100000"/>
              </a:lnSpc>
              <a:spcBef>
                <a:spcPts val="0"/>
              </a:spcBef>
              <a:spcAft>
                <a:spcPts val="0"/>
              </a:spcAft>
              <a:buSzPts val="1500"/>
              <a:buFont typeface="Trebuchet MS"/>
              <a:buChar char="●"/>
            </a:pPr>
            <a:r>
              <a:rPr b="1" lang="en-US"/>
              <a:t>MISP - Malware Information Sharing Platform </a:t>
            </a:r>
            <a:endParaRPr b="1"/>
          </a:p>
          <a:p>
            <a:pPr indent="-228600" lvl="0" marL="457200" rtl="0" algn="l">
              <a:lnSpc>
                <a:spcPct val="100000"/>
              </a:lnSpc>
              <a:spcBef>
                <a:spcPts val="0"/>
              </a:spcBef>
              <a:spcAft>
                <a:spcPts val="0"/>
              </a:spcAft>
              <a:buSzPts val="1500"/>
              <a:buFont typeface="Trebuchet MS"/>
              <a:buNone/>
            </a:pPr>
            <a:r>
              <a:t/>
            </a:r>
            <a:endParaRPr/>
          </a:p>
          <a:p>
            <a:pPr indent="-323850" lvl="0" marL="457200" rtl="0" algn="l">
              <a:lnSpc>
                <a:spcPct val="100000"/>
              </a:lnSpc>
              <a:spcBef>
                <a:spcPts val="0"/>
              </a:spcBef>
              <a:spcAft>
                <a:spcPts val="0"/>
              </a:spcAft>
              <a:buSzPts val="1500"/>
              <a:buFont typeface="Trebuchet MS"/>
              <a:buChar char="●"/>
            </a:pPr>
            <a:r>
              <a:rPr lang="en-US"/>
              <a:t>European standard</a:t>
            </a:r>
            <a:endParaRPr/>
          </a:p>
          <a:p>
            <a:pPr indent="-323850" lvl="0" marL="457200" rtl="0" algn="l">
              <a:lnSpc>
                <a:spcPct val="100000"/>
              </a:lnSpc>
              <a:spcBef>
                <a:spcPts val="0"/>
              </a:spcBef>
              <a:spcAft>
                <a:spcPts val="0"/>
              </a:spcAft>
              <a:buSzPts val="1500"/>
              <a:buFont typeface="Trebuchet MS"/>
              <a:buChar char="●"/>
            </a:pPr>
            <a:r>
              <a:rPr lang="en-US"/>
              <a:t>Dedicated DNS4EU instance operated by Whalebone </a:t>
            </a:r>
            <a:endParaRPr/>
          </a:p>
          <a:p>
            <a:pPr indent="-323850" lvl="0" marL="457200" rtl="0" algn="l">
              <a:lnSpc>
                <a:spcPct val="100000"/>
              </a:lnSpc>
              <a:spcBef>
                <a:spcPts val="0"/>
              </a:spcBef>
              <a:spcAft>
                <a:spcPts val="0"/>
              </a:spcAft>
              <a:buSzPts val="1500"/>
              <a:buFont typeface="Trebuchet MS"/>
              <a:buChar char="●"/>
            </a:pPr>
            <a:r>
              <a:rPr lang="en-US"/>
              <a:t>Push synchronization - sharing only necessary, relevant indicators</a:t>
            </a:r>
            <a:endParaRPr/>
          </a:p>
          <a:p>
            <a:pPr indent="-323850" lvl="0" marL="457200" rtl="0" algn="l">
              <a:lnSpc>
                <a:spcPct val="100000"/>
              </a:lnSpc>
              <a:spcBef>
                <a:spcPts val="0"/>
              </a:spcBef>
              <a:spcAft>
                <a:spcPts val="0"/>
              </a:spcAft>
              <a:buSzPts val="1500"/>
              <a:buFont typeface="Trebuchet MS"/>
              <a:buChar char="●"/>
            </a:pPr>
            <a:r>
              <a:rPr lang="en-US"/>
              <a:t>Direct pipeline into the resolver </a:t>
            </a:r>
            <a:endParaRPr/>
          </a:p>
          <a:p>
            <a:pPr indent="0" lvl="0" marL="457200" rtl="0" algn="l">
              <a:lnSpc>
                <a:spcPct val="100000"/>
              </a:lnSpc>
              <a:spcBef>
                <a:spcPts val="0"/>
              </a:spcBef>
              <a:spcAft>
                <a:spcPts val="0"/>
              </a:spcAft>
              <a:buSzPts val="15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E3F"/>
        </a:solidFill>
      </p:bgPr>
    </p:bg>
    <p:spTree>
      <p:nvGrpSpPr>
        <p:cNvPr id="822" name="Shape 822"/>
        <p:cNvGrpSpPr/>
        <p:nvPr/>
      </p:nvGrpSpPr>
      <p:grpSpPr>
        <a:xfrm>
          <a:off x="0" y="0"/>
          <a:ext cx="0" cy="0"/>
          <a:chOff x="0" y="0"/>
          <a:chExt cx="0" cy="0"/>
        </a:xfrm>
      </p:grpSpPr>
      <p:sp>
        <p:nvSpPr>
          <p:cNvPr id="823" name="Google Shape;823;g25376fe09cd_0_78"/>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solidFill>
                  <a:schemeClr val="lt1"/>
                </a:solidFill>
              </a:rPr>
              <a:t>EU-wide correlation intelligence </a:t>
            </a:r>
            <a:endParaRPr>
              <a:solidFill>
                <a:schemeClr val="lt1"/>
              </a:solidFill>
            </a:endParaRPr>
          </a:p>
        </p:txBody>
      </p:sp>
      <p:pic>
        <p:nvPicPr>
          <p:cNvPr id="824" name="Google Shape;824;g25376fe09cd_0_78"/>
          <p:cNvPicPr preferRelativeResize="0"/>
          <p:nvPr/>
        </p:nvPicPr>
        <p:blipFill rotWithShape="1">
          <a:blip r:embed="rId3">
            <a:alphaModFix/>
          </a:blip>
          <a:srcRect b="0" l="0" r="0" t="0"/>
          <a:stretch/>
        </p:blipFill>
        <p:spPr>
          <a:xfrm>
            <a:off x="1675850" y="1120187"/>
            <a:ext cx="5792299" cy="3961226"/>
          </a:xfrm>
          <a:prstGeom prst="rect">
            <a:avLst/>
          </a:prstGeom>
          <a:noFill/>
          <a:ln cap="flat" cmpd="sng" w="9525">
            <a:solidFill>
              <a:srgbClr val="272E3F"/>
            </a:solidFill>
            <a:prstDash val="solid"/>
            <a:round/>
            <a:headEnd len="sm" w="sm" type="none"/>
            <a:tailEnd len="sm" w="sm" type="none"/>
          </a:ln>
        </p:spPr>
      </p:pic>
      <p:pic>
        <p:nvPicPr>
          <p:cNvPr id="825" name="Google Shape;825;g25376fe09cd_0_78"/>
          <p:cNvPicPr preferRelativeResize="0"/>
          <p:nvPr/>
        </p:nvPicPr>
        <p:blipFill rotWithShape="1">
          <a:blip r:embed="rId4">
            <a:alphaModFix/>
          </a:blip>
          <a:srcRect b="0" l="0" r="0" t="0"/>
          <a:stretch/>
        </p:blipFill>
        <p:spPr>
          <a:xfrm>
            <a:off x="1829199" y="1435425"/>
            <a:ext cx="923799" cy="615275"/>
          </a:xfrm>
          <a:prstGeom prst="rect">
            <a:avLst/>
          </a:prstGeom>
          <a:noFill/>
          <a:ln>
            <a:noFill/>
          </a:ln>
        </p:spPr>
      </p:pic>
      <p:pic>
        <p:nvPicPr>
          <p:cNvPr id="826" name="Google Shape;826;g25376fe09cd_0_78"/>
          <p:cNvPicPr preferRelativeResize="0"/>
          <p:nvPr/>
        </p:nvPicPr>
        <p:blipFill rotWithShape="1">
          <a:blip r:embed="rId5">
            <a:alphaModFix/>
          </a:blip>
          <a:srcRect b="0" l="0" r="0" t="0"/>
          <a:stretch/>
        </p:blipFill>
        <p:spPr>
          <a:xfrm>
            <a:off x="2293271" y="3747175"/>
            <a:ext cx="923802" cy="616168"/>
          </a:xfrm>
          <a:prstGeom prst="rect">
            <a:avLst/>
          </a:prstGeom>
          <a:noFill/>
          <a:ln>
            <a:noFill/>
          </a:ln>
        </p:spPr>
      </p:pic>
      <p:pic>
        <p:nvPicPr>
          <p:cNvPr id="827" name="Google Shape;827;g25376fe09cd_0_78"/>
          <p:cNvPicPr preferRelativeResize="0"/>
          <p:nvPr/>
        </p:nvPicPr>
        <p:blipFill rotWithShape="1">
          <a:blip r:embed="rId6">
            <a:alphaModFix/>
          </a:blip>
          <a:srcRect b="0" l="0" r="0" t="0"/>
          <a:stretch/>
        </p:blipFill>
        <p:spPr>
          <a:xfrm>
            <a:off x="5898200" y="2210925"/>
            <a:ext cx="923802" cy="5773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g254209d063d_0_12"/>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Arial"/>
              <a:buNone/>
            </a:pPr>
            <a:r>
              <a:rPr lang="en-US"/>
              <a:t>Threat Intelligence sharing</a:t>
            </a:r>
            <a:endParaRPr/>
          </a:p>
          <a:p>
            <a:pPr indent="0" lvl="0" marL="0" rtl="0" algn="l">
              <a:lnSpc>
                <a:spcPct val="115000"/>
              </a:lnSpc>
              <a:spcBef>
                <a:spcPts val="0"/>
              </a:spcBef>
              <a:spcAft>
                <a:spcPts val="0"/>
              </a:spcAft>
              <a:buSzPts val="1100"/>
              <a:buNone/>
            </a:pPr>
            <a:r>
              <a:t/>
            </a:r>
            <a:endParaRPr b="0" sz="2300">
              <a:solidFill>
                <a:schemeClr val="dk1"/>
              </a:solidFill>
              <a:latin typeface="Trebuchet MS"/>
              <a:ea typeface="Trebuchet MS"/>
              <a:cs typeface="Trebuchet MS"/>
              <a:sym typeface="Trebuchet MS"/>
            </a:endParaRPr>
          </a:p>
        </p:txBody>
      </p:sp>
      <p:pic>
        <p:nvPicPr>
          <p:cNvPr id="833" name="Google Shape;833;g254209d063d_0_12"/>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sp>
        <p:nvSpPr>
          <p:cNvPr id="834" name="Google Shape;834;g254209d063d_0_12"/>
          <p:cNvSpPr txBox="1"/>
          <p:nvPr>
            <p:ph idx="4" type="body"/>
          </p:nvPr>
        </p:nvSpPr>
        <p:spPr>
          <a:xfrm>
            <a:off x="1018200" y="1960100"/>
            <a:ext cx="7107600" cy="136230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SzPts val="2000"/>
              <a:buNone/>
            </a:pPr>
            <a:r>
              <a:rPr lang="en-US" sz="2700">
                <a:solidFill>
                  <a:srgbClr val="002060"/>
                </a:solidFill>
              </a:rPr>
              <a:t>Reach out to us at </a:t>
            </a:r>
            <a:endParaRPr sz="2700">
              <a:solidFill>
                <a:srgbClr val="002060"/>
              </a:solidFill>
            </a:endParaRPr>
          </a:p>
          <a:p>
            <a:pPr indent="0" lvl="0" marL="0" rtl="0" algn="ctr">
              <a:lnSpc>
                <a:spcPct val="100000"/>
              </a:lnSpc>
              <a:spcBef>
                <a:spcPts val="0"/>
              </a:spcBef>
              <a:spcAft>
                <a:spcPts val="0"/>
              </a:spcAft>
              <a:buSzPts val="2000"/>
              <a:buNone/>
            </a:pPr>
            <a:r>
              <a:rPr lang="en-US" sz="2700"/>
              <a:t>threat-intelligence@whalebone.io</a:t>
            </a:r>
            <a:endParaRPr sz="2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9"/>
          <p:cNvSpPr txBox="1"/>
          <p:nvPr>
            <p:ph idx="2" type="body"/>
          </p:nvPr>
        </p:nvSpPr>
        <p:spPr>
          <a:xfrm>
            <a:off x="863600" y="2247899"/>
            <a:ext cx="3276600" cy="2303463"/>
          </a:xfrm>
          <a:prstGeom prst="rect">
            <a:avLst/>
          </a:prstGeom>
          <a:noFill/>
          <a:ln>
            <a:noFill/>
          </a:ln>
        </p:spPr>
        <p:txBody>
          <a:bodyPr anchorCtr="0" anchor="t" bIns="0" lIns="0" spcFirstLastPara="1" rIns="0" wrap="square" tIns="0">
            <a:normAutofit/>
          </a:bodyPr>
          <a:lstStyle/>
          <a:p>
            <a:pPr indent="-285750" lvl="0" marL="514350" rtl="0" algn="l">
              <a:lnSpc>
                <a:spcPct val="100000"/>
              </a:lnSpc>
              <a:spcBef>
                <a:spcPts val="0"/>
              </a:spcBef>
              <a:spcAft>
                <a:spcPts val="0"/>
              </a:spcAft>
              <a:buSzPts val="1500"/>
              <a:buFont typeface="Arial"/>
              <a:buChar char="•"/>
            </a:pPr>
            <a:r>
              <a:rPr lang="en-US"/>
              <a:t>Tech Consulting Lead @Whalebone</a:t>
            </a:r>
            <a:endParaRPr/>
          </a:p>
          <a:p>
            <a:pPr indent="-190500" lvl="0" marL="514350" rtl="0" algn="l">
              <a:lnSpc>
                <a:spcPct val="100000"/>
              </a:lnSpc>
              <a:spcBef>
                <a:spcPts val="0"/>
              </a:spcBef>
              <a:spcAft>
                <a:spcPts val="0"/>
              </a:spcAft>
              <a:buSzPts val="1500"/>
              <a:buFont typeface="Arial"/>
              <a:buNone/>
            </a:pPr>
            <a:r>
              <a:t/>
            </a:r>
            <a:endParaRPr/>
          </a:p>
          <a:p>
            <a:pPr indent="-285750" lvl="0" marL="514350" rtl="0" algn="l">
              <a:lnSpc>
                <a:spcPct val="100000"/>
              </a:lnSpc>
              <a:spcBef>
                <a:spcPts val="0"/>
              </a:spcBef>
              <a:spcAft>
                <a:spcPts val="0"/>
              </a:spcAft>
              <a:buSzPts val="1500"/>
              <a:buFont typeface="Arial"/>
              <a:buChar char="•"/>
            </a:pPr>
            <a:r>
              <a:rPr lang="en-US"/>
              <a:t>Former member of SCYTALE Research Group where he researched Automation methods for the Deployment of Honeypots </a:t>
            </a:r>
            <a:endParaRPr/>
          </a:p>
          <a:p>
            <a:pPr indent="-190500" lvl="0" marL="514350" rtl="0" algn="l">
              <a:lnSpc>
                <a:spcPct val="100000"/>
              </a:lnSpc>
              <a:spcBef>
                <a:spcPts val="0"/>
              </a:spcBef>
              <a:spcAft>
                <a:spcPts val="0"/>
              </a:spcAft>
              <a:buSzPts val="1500"/>
              <a:buFont typeface="Arial"/>
              <a:buNone/>
            </a:pPr>
            <a:r>
              <a:t/>
            </a:r>
            <a:endParaRPr>
              <a:latin typeface="Arial"/>
              <a:ea typeface="Arial"/>
              <a:cs typeface="Arial"/>
              <a:sym typeface="Arial"/>
            </a:endParaRPr>
          </a:p>
          <a:p>
            <a:pPr indent="-285750" lvl="0" marL="514350" rtl="0" algn="l">
              <a:lnSpc>
                <a:spcPct val="100000"/>
              </a:lnSpc>
              <a:spcBef>
                <a:spcPts val="0"/>
              </a:spcBef>
              <a:spcAft>
                <a:spcPts val="0"/>
              </a:spcAft>
              <a:buSzPts val="1500"/>
              <a:buFont typeface="Arial"/>
              <a:buChar char="•"/>
            </a:pPr>
            <a:r>
              <a:rPr lang="en-US"/>
              <a:t>Speaker at RIPE, BSides Athens</a:t>
            </a:r>
            <a:endParaRPr/>
          </a:p>
        </p:txBody>
      </p:sp>
      <p:sp>
        <p:nvSpPr>
          <p:cNvPr id="630" name="Google Shape;630;p9"/>
          <p:cNvSpPr txBox="1"/>
          <p:nvPr>
            <p:ph idx="1" type="body"/>
          </p:nvPr>
        </p:nvSpPr>
        <p:spPr>
          <a:xfrm>
            <a:off x="5003802" y="2247899"/>
            <a:ext cx="3276598" cy="2303463"/>
          </a:xfrm>
          <a:prstGeom prst="rect">
            <a:avLst/>
          </a:prstGeom>
          <a:noFill/>
          <a:ln>
            <a:noFill/>
          </a:ln>
        </p:spPr>
        <p:txBody>
          <a:bodyPr anchorCtr="0" anchor="t" bIns="0" lIns="0" spcFirstLastPara="1" rIns="0" wrap="square" tIns="0">
            <a:normAutofit lnSpcReduction="10000"/>
          </a:bodyPr>
          <a:lstStyle/>
          <a:p>
            <a:pPr indent="-285750" lvl="0" marL="514350" rtl="0" algn="l">
              <a:spcBef>
                <a:spcPts val="0"/>
              </a:spcBef>
              <a:spcAft>
                <a:spcPts val="0"/>
              </a:spcAft>
              <a:buSzPts val="1500"/>
              <a:buFont typeface="Arial"/>
              <a:buChar char="•"/>
            </a:pPr>
            <a:r>
              <a:rPr lang="en-US"/>
              <a:t>Threat Intelligence Analyst</a:t>
            </a:r>
            <a:r>
              <a:rPr lang="en-US"/>
              <a:t> @Whalebone</a:t>
            </a:r>
            <a:br>
              <a:rPr lang="en-US"/>
            </a:br>
            <a:endParaRPr/>
          </a:p>
          <a:p>
            <a:pPr indent="-285750" lvl="0" marL="514350" rtl="0" algn="l">
              <a:spcBef>
                <a:spcPts val="0"/>
              </a:spcBef>
              <a:spcAft>
                <a:spcPts val="0"/>
              </a:spcAft>
              <a:buSzPts val="1500"/>
              <a:buChar char="•"/>
            </a:pPr>
            <a:r>
              <a:rPr lang="en-US"/>
              <a:t>Security researcher of (not only) end-user threats</a:t>
            </a:r>
            <a:endParaRPr/>
          </a:p>
          <a:p>
            <a:pPr indent="0" lvl="0" marL="457200" rtl="0" algn="l">
              <a:spcBef>
                <a:spcPts val="0"/>
              </a:spcBef>
              <a:spcAft>
                <a:spcPts val="0"/>
              </a:spcAft>
              <a:buNone/>
            </a:pPr>
            <a:r>
              <a:t/>
            </a:r>
            <a:endParaRPr/>
          </a:p>
          <a:p>
            <a:pPr indent="-285750" lvl="0" marL="514350" rtl="0" algn="l">
              <a:spcBef>
                <a:spcPts val="0"/>
              </a:spcBef>
              <a:spcAft>
                <a:spcPts val="0"/>
              </a:spcAft>
              <a:buSzPts val="1500"/>
              <a:buChar char="•"/>
            </a:pPr>
            <a:r>
              <a:rPr lang="en-US"/>
              <a:t>Former public sector security analyst, CERT Incident responder</a:t>
            </a:r>
            <a:br>
              <a:rPr lang="en-US"/>
            </a:br>
            <a:endParaRPr/>
          </a:p>
          <a:p>
            <a:pPr indent="0" lvl="0" marL="0" rtl="0" algn="l">
              <a:spcBef>
                <a:spcPts val="0"/>
              </a:spcBef>
              <a:spcAft>
                <a:spcPts val="0"/>
              </a:spcAft>
              <a:buNone/>
            </a:pPr>
            <a:r>
              <a:t/>
            </a:r>
            <a:endParaRPr/>
          </a:p>
        </p:txBody>
      </p:sp>
      <p:sp>
        <p:nvSpPr>
          <p:cNvPr id="631" name="Google Shape;631;p9"/>
          <p:cNvSpPr txBox="1"/>
          <p:nvPr>
            <p:ph idx="3" type="body"/>
          </p:nvPr>
        </p:nvSpPr>
        <p:spPr>
          <a:xfrm>
            <a:off x="5003800" y="1743075"/>
            <a:ext cx="3276600" cy="360363"/>
          </a:xfrm>
          <a:prstGeom prst="rect">
            <a:avLst/>
          </a:prstGeom>
          <a:noFill/>
          <a:ln>
            <a:noFill/>
          </a:ln>
        </p:spPr>
        <p:txBody>
          <a:bodyPr anchorCtr="0" anchor="t" bIns="0" lIns="0" spcFirstLastPara="1" rIns="0" wrap="square" tIns="0">
            <a:normAutofit/>
          </a:bodyPr>
          <a:lstStyle/>
          <a:p>
            <a:pPr indent="-228600" lvl="0" marL="457200" rtl="0" algn="l">
              <a:lnSpc>
                <a:spcPct val="100000"/>
              </a:lnSpc>
              <a:spcBef>
                <a:spcPts val="0"/>
              </a:spcBef>
              <a:spcAft>
                <a:spcPts val="0"/>
              </a:spcAft>
              <a:buClr>
                <a:schemeClr val="accent2"/>
              </a:buClr>
              <a:buSzPts val="2000"/>
              <a:buFont typeface="Times New Roman"/>
              <a:buNone/>
            </a:pPr>
            <a:r>
              <a:rPr lang="en-US"/>
              <a:t>Tomáš Vogel	 </a:t>
            </a:r>
            <a:endParaRPr/>
          </a:p>
        </p:txBody>
      </p:sp>
      <p:sp>
        <p:nvSpPr>
          <p:cNvPr id="632" name="Google Shape;632;p9"/>
          <p:cNvSpPr txBox="1"/>
          <p:nvPr>
            <p:ph idx="4" type="body"/>
          </p:nvPr>
        </p:nvSpPr>
        <p:spPr>
          <a:xfrm>
            <a:off x="863600" y="1743075"/>
            <a:ext cx="3276600" cy="360363"/>
          </a:xfrm>
          <a:prstGeom prst="rect">
            <a:avLst/>
          </a:prstGeom>
          <a:noFill/>
          <a:ln>
            <a:noFill/>
          </a:ln>
        </p:spPr>
        <p:txBody>
          <a:bodyPr anchorCtr="0" anchor="t" bIns="0" lIns="0" spcFirstLastPara="1" rIns="0" wrap="square" tIns="0">
            <a:normAutofit/>
          </a:bodyPr>
          <a:lstStyle/>
          <a:p>
            <a:pPr indent="-228600" lvl="0" marL="457200" rtl="0" algn="l">
              <a:lnSpc>
                <a:spcPct val="100000"/>
              </a:lnSpc>
              <a:spcBef>
                <a:spcPts val="0"/>
              </a:spcBef>
              <a:spcAft>
                <a:spcPts val="0"/>
              </a:spcAft>
              <a:buClr>
                <a:schemeClr val="accent2"/>
              </a:buClr>
              <a:buSzPts val="2000"/>
              <a:buFont typeface="Times New Roman"/>
              <a:buNone/>
            </a:pPr>
            <a:r>
              <a:rPr lang="en-US"/>
              <a:t>Andronikos Kyriakou</a:t>
            </a:r>
            <a:endParaRPr/>
          </a:p>
        </p:txBody>
      </p:sp>
      <p:sp>
        <p:nvSpPr>
          <p:cNvPr id="633" name="Google Shape;633;p9"/>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800"/>
              <a:buNone/>
            </a:pPr>
            <a:r>
              <a:rPr lang="en-US"/>
              <a:t>$whoami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4"/>
          <p:cNvSpPr txBox="1"/>
          <p:nvPr>
            <p:ph idx="1" type="body"/>
          </p:nvPr>
        </p:nvSpPr>
        <p:spPr>
          <a:xfrm>
            <a:off x="863600" y="1769685"/>
            <a:ext cx="5016090" cy="2808287"/>
          </a:xfrm>
          <a:prstGeom prst="rect">
            <a:avLst/>
          </a:prstGeom>
          <a:noFill/>
          <a:ln>
            <a:noFill/>
          </a:ln>
        </p:spPr>
        <p:txBody>
          <a:bodyPr anchorCtr="0" anchor="t" bIns="0" lIns="0" spcFirstLastPara="1" rIns="0" wrap="square" tIns="0">
            <a:normAutofit/>
          </a:bodyPr>
          <a:lstStyle/>
          <a:p>
            <a:pPr indent="-228600" lvl="0" marL="457200" rtl="0" algn="l">
              <a:lnSpc>
                <a:spcPct val="100000"/>
              </a:lnSpc>
              <a:spcBef>
                <a:spcPts val="0"/>
              </a:spcBef>
              <a:spcAft>
                <a:spcPts val="0"/>
              </a:spcAft>
              <a:buClr>
                <a:schemeClr val="dk2"/>
              </a:buClr>
              <a:buSzPts val="1800"/>
              <a:buNone/>
            </a:pPr>
            <a:r>
              <a:t/>
            </a:r>
            <a:endParaRPr>
              <a:solidFill>
                <a:srgbClr val="374151"/>
              </a:solidFill>
              <a:latin typeface="Arial"/>
              <a:ea typeface="Arial"/>
              <a:cs typeface="Arial"/>
              <a:sym typeface="Arial"/>
            </a:endParaRPr>
          </a:p>
          <a:p>
            <a:pPr indent="-285750" lvl="0" marL="514350" rtl="0" algn="l">
              <a:lnSpc>
                <a:spcPct val="100000"/>
              </a:lnSpc>
              <a:spcBef>
                <a:spcPts val="0"/>
              </a:spcBef>
              <a:spcAft>
                <a:spcPts val="0"/>
              </a:spcAft>
              <a:buSzPts val="1800"/>
              <a:buFont typeface="Arial"/>
              <a:buChar char="•"/>
            </a:pPr>
            <a:r>
              <a:rPr lang="en-US" sz="1800"/>
              <a:t>Highly-distributed and federated recursive DNS resolver operated within the EU, combining Cloud-based and On-premise instances</a:t>
            </a:r>
            <a:endParaRPr sz="1800"/>
          </a:p>
          <a:p>
            <a:pPr indent="-285750" lvl="0" marL="514350" rtl="0" algn="l">
              <a:lnSpc>
                <a:spcPct val="100000"/>
              </a:lnSpc>
              <a:spcBef>
                <a:spcPts val="0"/>
              </a:spcBef>
              <a:spcAft>
                <a:spcPts val="0"/>
              </a:spcAft>
              <a:buSzPts val="1800"/>
              <a:buFont typeface="Arial"/>
              <a:buChar char="•"/>
            </a:pPr>
            <a:r>
              <a:rPr lang="en-US" sz="1800"/>
              <a:t>Following EU privacy standards/GDPR</a:t>
            </a:r>
            <a:endParaRPr sz="1800"/>
          </a:p>
          <a:p>
            <a:pPr indent="-285750" lvl="0" marL="514350" rtl="0" algn="l">
              <a:lnSpc>
                <a:spcPct val="100000"/>
              </a:lnSpc>
              <a:spcBef>
                <a:spcPts val="0"/>
              </a:spcBef>
              <a:spcAft>
                <a:spcPts val="0"/>
              </a:spcAft>
              <a:buSzPts val="1800"/>
              <a:buFont typeface="Arial"/>
              <a:buChar char="•"/>
            </a:pPr>
            <a:r>
              <a:rPr lang="en-US" sz="1800"/>
              <a:t>Adhering to latest internet security and privacy standards (e.g. DNSSEC, DoH, DoT)</a:t>
            </a:r>
            <a:endParaRPr sz="1800"/>
          </a:p>
          <a:p>
            <a:pPr indent="-228600" lvl="0" marL="457200" rtl="0" algn="l">
              <a:lnSpc>
                <a:spcPct val="100000"/>
              </a:lnSpc>
              <a:spcBef>
                <a:spcPts val="0"/>
              </a:spcBef>
              <a:spcAft>
                <a:spcPts val="0"/>
              </a:spcAft>
              <a:buClr>
                <a:schemeClr val="dk2"/>
              </a:buClr>
              <a:buSzPts val="1800"/>
              <a:buNone/>
            </a:pPr>
            <a:r>
              <a:t/>
            </a:r>
            <a:endParaRPr/>
          </a:p>
          <a:p>
            <a:pPr indent="-228600" lvl="0" marL="457200" rtl="0" algn="l">
              <a:lnSpc>
                <a:spcPct val="100000"/>
              </a:lnSpc>
              <a:spcBef>
                <a:spcPts val="0"/>
              </a:spcBef>
              <a:spcAft>
                <a:spcPts val="0"/>
              </a:spcAft>
              <a:buClr>
                <a:schemeClr val="dk2"/>
              </a:buClr>
              <a:buSzPts val="1800"/>
              <a:buNone/>
            </a:pPr>
            <a:r>
              <a:t/>
            </a:r>
            <a:endParaRPr/>
          </a:p>
        </p:txBody>
      </p:sp>
      <p:sp>
        <p:nvSpPr>
          <p:cNvPr id="840" name="Google Shape;840;p4"/>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800"/>
              <a:buNone/>
            </a:pPr>
            <a:r>
              <a:rPr lang="en-US" sz="3200"/>
              <a:t>DNS4EU Requirements &amp; Architecture OR </a:t>
            </a:r>
            <a:r>
              <a:rPr lang="en-US" sz="3200">
                <a:solidFill>
                  <a:srgbClr val="449AA5"/>
                </a:solidFill>
              </a:rPr>
              <a:t>How to effectively apply the Threat Intelligence?</a:t>
            </a:r>
            <a:endParaRPr sz="3200">
              <a:solidFill>
                <a:srgbClr val="449AA5"/>
              </a:solidFill>
            </a:endParaRPr>
          </a:p>
        </p:txBody>
      </p:sp>
      <p:pic>
        <p:nvPicPr>
          <p:cNvPr id="841" name="Google Shape;841;p4"/>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pic>
        <p:nvPicPr>
          <p:cNvPr id="842" name="Google Shape;842;p4"/>
          <p:cNvPicPr preferRelativeResize="0"/>
          <p:nvPr/>
        </p:nvPicPr>
        <p:blipFill rotWithShape="1">
          <a:blip r:embed="rId4">
            <a:alphaModFix/>
          </a:blip>
          <a:srcRect b="0" l="0" r="0" t="0"/>
          <a:stretch/>
        </p:blipFill>
        <p:spPr>
          <a:xfrm>
            <a:off x="95625" y="4577972"/>
            <a:ext cx="2424055" cy="430527"/>
          </a:xfrm>
          <a:prstGeom prst="rect">
            <a:avLst/>
          </a:prstGeom>
          <a:noFill/>
          <a:ln>
            <a:noFill/>
          </a:ln>
        </p:spPr>
      </p:pic>
      <p:pic>
        <p:nvPicPr>
          <p:cNvPr id="843" name="Google Shape;843;p4"/>
          <p:cNvPicPr preferRelativeResize="0"/>
          <p:nvPr/>
        </p:nvPicPr>
        <p:blipFill rotWithShape="1">
          <a:blip r:embed="rId5">
            <a:alphaModFix/>
          </a:blip>
          <a:srcRect b="0" l="0" r="0" t="0"/>
          <a:stretch/>
        </p:blipFill>
        <p:spPr>
          <a:xfrm>
            <a:off x="5661487" y="2142724"/>
            <a:ext cx="3096952" cy="179930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Users" id="848" name="Google Shape;848;p5"/>
          <p:cNvPicPr preferRelativeResize="0"/>
          <p:nvPr/>
        </p:nvPicPr>
        <p:blipFill rotWithShape="1">
          <a:blip r:embed="rId3">
            <a:alphaModFix/>
          </a:blip>
          <a:srcRect b="0" l="0" r="0" t="0"/>
          <a:stretch/>
        </p:blipFill>
        <p:spPr>
          <a:xfrm>
            <a:off x="4817566" y="3755048"/>
            <a:ext cx="491898" cy="491898"/>
          </a:xfrm>
          <a:prstGeom prst="rect">
            <a:avLst/>
          </a:prstGeom>
          <a:noFill/>
          <a:ln>
            <a:noFill/>
          </a:ln>
        </p:spPr>
      </p:pic>
      <p:sp>
        <p:nvSpPr>
          <p:cNvPr id="849" name="Google Shape;849;p5"/>
          <p:cNvSpPr/>
          <p:nvPr/>
        </p:nvSpPr>
        <p:spPr>
          <a:xfrm>
            <a:off x="996950" y="1140028"/>
            <a:ext cx="7150100" cy="795303"/>
          </a:xfrm>
          <a:prstGeom prst="roundRect">
            <a:avLst>
              <a:gd fmla="val 16667" name="adj"/>
            </a:avLst>
          </a:prstGeom>
          <a:solidFill>
            <a:schemeClr val="accent1"/>
          </a:solidFill>
          <a:ln cap="flat" cmpd="sng" w="12700">
            <a:solidFill>
              <a:srgbClr val="201B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2BB8BC"/>
                </a:solidFill>
                <a:latin typeface="Times New Roman"/>
                <a:ea typeface="Times New Roman"/>
                <a:cs typeface="Times New Roman"/>
                <a:sym typeface="Times New Roman"/>
              </a:rPr>
              <a:t>DNS4EU Cloud</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Times New Roman"/>
                <a:ea typeface="Times New Roman"/>
                <a:cs typeface="Times New Roman"/>
                <a:sym typeface="Times New Roman"/>
              </a:rPr>
              <a:t>Anycast IP 1.2.3.4: Plain DNS Resolution</a:t>
            </a:r>
            <a:br>
              <a:rPr b="1" i="0" lang="en-US" sz="1200" u="none" cap="none" strike="noStrike">
                <a:solidFill>
                  <a:schemeClr val="lt1"/>
                </a:solidFill>
                <a:latin typeface="Times New Roman"/>
                <a:ea typeface="Times New Roman"/>
                <a:cs typeface="Times New Roman"/>
                <a:sym typeface="Times New Roman"/>
              </a:rPr>
            </a:br>
            <a:r>
              <a:rPr b="1" i="0" lang="en-US" sz="1200" u="none" cap="none" strike="noStrike">
                <a:solidFill>
                  <a:schemeClr val="lt1"/>
                </a:solidFill>
                <a:latin typeface="Times New Roman"/>
                <a:ea typeface="Times New Roman"/>
                <a:cs typeface="Times New Roman"/>
                <a:sym typeface="Times New Roman"/>
              </a:rPr>
              <a:t>   Anycast IP 1.2.3.5:                        Security     </a:t>
            </a:r>
            <a:br>
              <a:rPr b="1" i="0" lang="en-US" sz="1200" u="none" cap="none" strike="noStrike">
                <a:solidFill>
                  <a:schemeClr val="lt1"/>
                </a:solidFill>
                <a:latin typeface="Times New Roman"/>
                <a:ea typeface="Times New Roman"/>
                <a:cs typeface="Times New Roman"/>
                <a:sym typeface="Times New Roman"/>
              </a:rPr>
            </a:br>
            <a:r>
              <a:rPr b="1" i="0" lang="en-US" sz="1200" u="none" cap="none" strike="noStrike">
                <a:solidFill>
                  <a:schemeClr val="lt1"/>
                </a:solidFill>
                <a:latin typeface="Times New Roman"/>
                <a:ea typeface="Times New Roman"/>
                <a:cs typeface="Times New Roman"/>
                <a:sym typeface="Times New Roman"/>
              </a:rPr>
              <a:t>Anycast IP 1.2.3.6:     Security &amp; Content </a:t>
            </a:r>
            <a:endParaRPr b="0" i="0" sz="1400" u="none" cap="none" strike="noStrike">
              <a:solidFill>
                <a:srgbClr val="000000"/>
              </a:solidFill>
              <a:latin typeface="Arial"/>
              <a:ea typeface="Arial"/>
              <a:cs typeface="Arial"/>
              <a:sym typeface="Arial"/>
            </a:endParaRPr>
          </a:p>
        </p:txBody>
      </p:sp>
      <p:pic>
        <p:nvPicPr>
          <p:cNvPr descr="User" id="850" name="Google Shape;850;p5"/>
          <p:cNvPicPr preferRelativeResize="0"/>
          <p:nvPr/>
        </p:nvPicPr>
        <p:blipFill rotWithShape="1">
          <a:blip r:embed="rId4">
            <a:alphaModFix/>
          </a:blip>
          <a:srcRect b="0" l="0" r="0" t="0"/>
          <a:stretch/>
        </p:blipFill>
        <p:spPr>
          <a:xfrm>
            <a:off x="7514375" y="3709464"/>
            <a:ext cx="294008" cy="294008"/>
          </a:xfrm>
          <a:prstGeom prst="rect">
            <a:avLst/>
          </a:prstGeom>
          <a:noFill/>
          <a:ln>
            <a:noFill/>
          </a:ln>
        </p:spPr>
      </p:pic>
      <p:cxnSp>
        <p:nvCxnSpPr>
          <p:cNvPr id="851" name="Google Shape;851;p5"/>
          <p:cNvCxnSpPr>
            <a:stCxn id="850" idx="0"/>
          </p:cNvCxnSpPr>
          <p:nvPr/>
        </p:nvCxnSpPr>
        <p:spPr>
          <a:xfrm flipH="1" rot="10800000">
            <a:off x="7661379" y="2021664"/>
            <a:ext cx="8400" cy="1687800"/>
          </a:xfrm>
          <a:prstGeom prst="straightConnector1">
            <a:avLst/>
          </a:prstGeom>
          <a:noFill/>
          <a:ln cap="flat" cmpd="sng" w="9525">
            <a:solidFill>
              <a:srgbClr val="2C2662"/>
            </a:solidFill>
            <a:prstDash val="solid"/>
            <a:miter lim="800000"/>
            <a:headEnd len="sm" w="sm" type="none"/>
            <a:tailEnd len="med" w="med" type="triangle"/>
          </a:ln>
        </p:spPr>
      </p:cxnSp>
      <p:sp>
        <p:nvSpPr>
          <p:cNvPr id="852" name="Google Shape;852;p5"/>
          <p:cNvSpPr txBox="1"/>
          <p:nvPr/>
        </p:nvSpPr>
        <p:spPr>
          <a:xfrm>
            <a:off x="6532662" y="4170533"/>
            <a:ext cx="2551442" cy="954107"/>
          </a:xfrm>
          <a:prstGeom prst="rect">
            <a:avLst/>
          </a:prstGeom>
          <a:noFill/>
          <a:ln cap="flat" cmpd="sng" w="19050">
            <a:solidFill>
              <a:schemeClr val="lt1"/>
            </a:solidFill>
            <a:prstDash val="dot"/>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2C2662"/>
                </a:solidFill>
                <a:latin typeface="Times New Roman"/>
                <a:ea typeface="Times New Roman"/>
                <a:cs typeface="Times New Roman"/>
                <a:sym typeface="Times New Roman"/>
              </a:rPr>
              <a:t>End User /Organization setting up DNS4EU as a resolver and ending up on the closest cloud location`</a:t>
            </a:r>
            <a:endParaRPr b="1" i="0" sz="1400" u="none" cap="none" strike="noStrike">
              <a:solidFill>
                <a:srgbClr val="2C2662"/>
              </a:solidFill>
              <a:latin typeface="Times New Roman"/>
              <a:ea typeface="Times New Roman"/>
              <a:cs typeface="Times New Roman"/>
              <a:sym typeface="Times New Roman"/>
            </a:endParaRPr>
          </a:p>
        </p:txBody>
      </p:sp>
      <p:sp>
        <p:nvSpPr>
          <p:cNvPr id="853" name="Google Shape;853;p5"/>
          <p:cNvSpPr txBox="1"/>
          <p:nvPr/>
        </p:nvSpPr>
        <p:spPr>
          <a:xfrm>
            <a:off x="3867843" y="2329699"/>
            <a:ext cx="2551442" cy="1169551"/>
          </a:xfrm>
          <a:prstGeom prst="rect">
            <a:avLst/>
          </a:prstGeom>
          <a:noFill/>
          <a:ln cap="flat" cmpd="sng" w="28575">
            <a:solidFill>
              <a:srgbClr val="2C266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2C2662"/>
                </a:solidFill>
                <a:latin typeface="Times New Roman"/>
                <a:ea typeface="Times New Roman"/>
                <a:cs typeface="Times New Roman"/>
                <a:sym typeface="Times New Roman"/>
              </a:rPr>
              <a:t>On-Premise/ Local DNS4EU Resolver dedicated to Government or Organization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C266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C2662"/>
              </a:solidFill>
              <a:latin typeface="Times New Roman"/>
              <a:ea typeface="Times New Roman"/>
              <a:cs typeface="Times New Roman"/>
              <a:sym typeface="Times New Roman"/>
            </a:endParaRPr>
          </a:p>
        </p:txBody>
      </p:sp>
      <p:sp>
        <p:nvSpPr>
          <p:cNvPr id="854" name="Google Shape;854;p5"/>
          <p:cNvSpPr txBox="1"/>
          <p:nvPr/>
        </p:nvSpPr>
        <p:spPr>
          <a:xfrm>
            <a:off x="996950" y="2354432"/>
            <a:ext cx="2551442" cy="1169551"/>
          </a:xfrm>
          <a:prstGeom prst="rect">
            <a:avLst/>
          </a:prstGeom>
          <a:noFill/>
          <a:ln cap="flat" cmpd="sng" w="28575">
            <a:solidFill>
              <a:srgbClr val="2C266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2C2662"/>
                </a:solidFill>
                <a:latin typeface="Times New Roman"/>
                <a:ea typeface="Times New Roman"/>
                <a:cs typeface="Times New Roman"/>
                <a:sym typeface="Times New Roman"/>
              </a:rPr>
              <a:t>On-Premise/Local</a:t>
            </a:r>
            <a:br>
              <a:rPr b="1" i="0" lang="en-US" sz="1400" u="none" cap="none" strike="noStrike">
                <a:solidFill>
                  <a:srgbClr val="2C2662"/>
                </a:solidFill>
                <a:latin typeface="Times New Roman"/>
                <a:ea typeface="Times New Roman"/>
                <a:cs typeface="Times New Roman"/>
                <a:sym typeface="Times New Roman"/>
              </a:rPr>
            </a:br>
            <a:r>
              <a:rPr b="1" i="0" lang="en-US" sz="1400" u="none" cap="none" strike="noStrike">
                <a:solidFill>
                  <a:srgbClr val="2C2662"/>
                </a:solidFill>
                <a:latin typeface="Times New Roman"/>
                <a:ea typeface="Times New Roman"/>
                <a:cs typeface="Times New Roman"/>
                <a:sym typeface="Times New Roman"/>
              </a:rPr>
              <a:t>DNS4EU Resolver </a:t>
            </a:r>
            <a:br>
              <a:rPr b="1" i="0" lang="en-US" sz="1400" u="none" cap="none" strike="noStrike">
                <a:solidFill>
                  <a:srgbClr val="2C2662"/>
                </a:solidFill>
                <a:latin typeface="Times New Roman"/>
                <a:ea typeface="Times New Roman"/>
                <a:cs typeface="Times New Roman"/>
                <a:sym typeface="Times New Roman"/>
              </a:rPr>
            </a:br>
            <a:br>
              <a:rPr b="1" i="0" lang="en-US" sz="1400" u="none" cap="none" strike="noStrike">
                <a:solidFill>
                  <a:srgbClr val="2C2662"/>
                </a:solidFill>
                <a:latin typeface="Times New Roman"/>
                <a:ea typeface="Times New Roman"/>
                <a:cs typeface="Times New Roman"/>
                <a:sym typeface="Times New Roman"/>
              </a:rPr>
            </a:br>
            <a:br>
              <a:rPr b="1" i="0" lang="en-US" sz="1400" u="none" cap="none" strike="noStrike">
                <a:solidFill>
                  <a:srgbClr val="2C2662"/>
                </a:solidFill>
                <a:latin typeface="Times New Roman"/>
                <a:ea typeface="Times New Roman"/>
                <a:cs typeface="Times New Roman"/>
                <a:sym typeface="Times New Roman"/>
              </a:rPr>
            </a:br>
            <a:r>
              <a:rPr b="1" i="0" lang="en-US" sz="1400" u="none" cap="none" strike="noStrike">
                <a:solidFill>
                  <a:srgbClr val="2C2662"/>
                </a:solidFill>
                <a:latin typeface="Times New Roman"/>
                <a:ea typeface="Times New Roman"/>
                <a:cs typeface="Times New Roman"/>
                <a:sym typeface="Times New Roman"/>
              </a:rPr>
              <a:t>Telcos’s Nework</a:t>
            </a:r>
            <a:endParaRPr b="1" i="0" sz="1400" u="none" cap="none" strike="noStrike">
              <a:solidFill>
                <a:srgbClr val="2C2662"/>
              </a:solidFill>
              <a:latin typeface="Times New Roman"/>
              <a:ea typeface="Times New Roman"/>
              <a:cs typeface="Times New Roman"/>
              <a:sym typeface="Times New Roman"/>
            </a:endParaRPr>
          </a:p>
        </p:txBody>
      </p:sp>
      <p:pic>
        <p:nvPicPr>
          <p:cNvPr descr="Users" id="855" name="Google Shape;855;p5"/>
          <p:cNvPicPr preferRelativeResize="0"/>
          <p:nvPr/>
        </p:nvPicPr>
        <p:blipFill rotWithShape="1">
          <a:blip r:embed="rId3">
            <a:alphaModFix/>
          </a:blip>
          <a:srcRect b="0" l="0" r="0" t="0"/>
          <a:stretch/>
        </p:blipFill>
        <p:spPr>
          <a:xfrm>
            <a:off x="2026722" y="3774873"/>
            <a:ext cx="491898" cy="491898"/>
          </a:xfrm>
          <a:prstGeom prst="rect">
            <a:avLst/>
          </a:prstGeom>
          <a:noFill/>
          <a:ln>
            <a:noFill/>
          </a:ln>
        </p:spPr>
      </p:pic>
      <p:pic>
        <p:nvPicPr>
          <p:cNvPr descr="Users" id="856" name="Google Shape;856;p5"/>
          <p:cNvPicPr preferRelativeResize="0"/>
          <p:nvPr/>
        </p:nvPicPr>
        <p:blipFill rotWithShape="1">
          <a:blip r:embed="rId3">
            <a:alphaModFix/>
          </a:blip>
          <a:srcRect b="0" l="0" r="0" t="0"/>
          <a:stretch/>
        </p:blipFill>
        <p:spPr>
          <a:xfrm>
            <a:off x="2026722" y="3774873"/>
            <a:ext cx="491898" cy="491898"/>
          </a:xfrm>
          <a:prstGeom prst="rect">
            <a:avLst/>
          </a:prstGeom>
          <a:noFill/>
          <a:ln>
            <a:noFill/>
          </a:ln>
        </p:spPr>
      </p:pic>
      <p:cxnSp>
        <p:nvCxnSpPr>
          <p:cNvPr id="857" name="Google Shape;857;p5"/>
          <p:cNvCxnSpPr/>
          <p:nvPr/>
        </p:nvCxnSpPr>
        <p:spPr>
          <a:xfrm rot="10800000">
            <a:off x="2280509" y="3579655"/>
            <a:ext cx="0" cy="250890"/>
          </a:xfrm>
          <a:prstGeom prst="straightConnector1">
            <a:avLst/>
          </a:prstGeom>
          <a:noFill/>
          <a:ln cap="flat" cmpd="sng" w="9525">
            <a:solidFill>
              <a:srgbClr val="2C2662"/>
            </a:solidFill>
            <a:prstDash val="solid"/>
            <a:miter lim="800000"/>
            <a:headEnd len="sm" w="sm" type="none"/>
            <a:tailEnd len="med" w="med" type="triangle"/>
          </a:ln>
        </p:spPr>
      </p:cxnSp>
      <p:cxnSp>
        <p:nvCxnSpPr>
          <p:cNvPr id="858" name="Google Shape;858;p5"/>
          <p:cNvCxnSpPr/>
          <p:nvPr/>
        </p:nvCxnSpPr>
        <p:spPr>
          <a:xfrm rot="10800000">
            <a:off x="5062027" y="3564666"/>
            <a:ext cx="0" cy="280869"/>
          </a:xfrm>
          <a:prstGeom prst="straightConnector1">
            <a:avLst/>
          </a:prstGeom>
          <a:noFill/>
          <a:ln cap="flat" cmpd="sng" w="9525">
            <a:solidFill>
              <a:srgbClr val="2C2662"/>
            </a:solidFill>
            <a:prstDash val="solid"/>
            <a:miter lim="800000"/>
            <a:headEnd len="sm" w="sm" type="none"/>
            <a:tailEnd len="med" w="med" type="triangle"/>
          </a:ln>
        </p:spPr>
      </p:cxnSp>
      <p:sp>
        <p:nvSpPr>
          <p:cNvPr id="859" name="Google Shape;859;p5"/>
          <p:cNvSpPr txBox="1"/>
          <p:nvPr/>
        </p:nvSpPr>
        <p:spPr>
          <a:xfrm>
            <a:off x="186267" y="166303"/>
            <a:ext cx="669713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High Level </a:t>
            </a:r>
            <a:r>
              <a:rPr b="1" i="0" lang="en-US" sz="4000" u="none" cap="none" strike="noStrike">
                <a:solidFill>
                  <a:srgbClr val="2C2662"/>
                </a:solidFill>
                <a:latin typeface="Times New Roman"/>
                <a:ea typeface="Times New Roman"/>
                <a:cs typeface="Times New Roman"/>
                <a:sym typeface="Times New Roman"/>
              </a:rPr>
              <a:t>Architecture</a:t>
            </a:r>
            <a:endParaRPr b="0" i="0" sz="1400" u="none" cap="none" strike="noStrike">
              <a:solidFill>
                <a:srgbClr val="000000"/>
              </a:solidFill>
              <a:latin typeface="Arial"/>
              <a:ea typeface="Arial"/>
              <a:cs typeface="Arial"/>
              <a:sym typeface="Arial"/>
            </a:endParaRPr>
          </a:p>
        </p:txBody>
      </p:sp>
      <p:sp>
        <p:nvSpPr>
          <p:cNvPr id="860" name="Google Shape;860;p5"/>
          <p:cNvSpPr txBox="1"/>
          <p:nvPr/>
        </p:nvSpPr>
        <p:spPr>
          <a:xfrm>
            <a:off x="3786306" y="4170533"/>
            <a:ext cx="2551442" cy="954107"/>
          </a:xfrm>
          <a:prstGeom prst="rect">
            <a:avLst/>
          </a:prstGeom>
          <a:noFill/>
          <a:ln cap="flat" cmpd="sng" w="19050">
            <a:solidFill>
              <a:schemeClr val="lt1"/>
            </a:solidFill>
            <a:prstDash val="dot"/>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2C2662"/>
                </a:solidFill>
                <a:latin typeface="Times New Roman"/>
                <a:ea typeface="Times New Roman"/>
                <a:cs typeface="Times New Roman"/>
                <a:sym typeface="Times New Roman"/>
              </a:rPr>
              <a:t>Government/Organization utilizing dedicated DNS4EU instance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C2662"/>
              </a:solidFill>
              <a:latin typeface="Times New Roman"/>
              <a:ea typeface="Times New Roman"/>
              <a:cs typeface="Times New Roman"/>
              <a:sym typeface="Times New Roman"/>
            </a:endParaRPr>
          </a:p>
        </p:txBody>
      </p:sp>
      <p:sp>
        <p:nvSpPr>
          <p:cNvPr id="861" name="Google Shape;861;p5"/>
          <p:cNvSpPr txBox="1"/>
          <p:nvPr/>
        </p:nvSpPr>
        <p:spPr>
          <a:xfrm>
            <a:off x="996950" y="4170533"/>
            <a:ext cx="2551442" cy="954107"/>
          </a:xfrm>
          <a:prstGeom prst="rect">
            <a:avLst/>
          </a:prstGeom>
          <a:noFill/>
          <a:ln cap="flat" cmpd="sng" w="19050">
            <a:solidFill>
              <a:schemeClr val="lt1"/>
            </a:solidFill>
            <a:prstDash val="dot"/>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2C2662"/>
                </a:solidFill>
                <a:latin typeface="Times New Roman"/>
                <a:ea typeface="Times New Roman"/>
                <a:cs typeface="Times New Roman"/>
                <a:sym typeface="Times New Roman"/>
              </a:rPr>
              <a:t>Telco Customers using Local DNS4EU resolver by network assignment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C2662"/>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id="866" name="Google Shape;866;p28"/>
          <p:cNvPicPr preferRelativeResize="0"/>
          <p:nvPr/>
        </p:nvPicPr>
        <p:blipFill rotWithShape="1">
          <a:blip r:embed="rId3">
            <a:alphaModFix/>
          </a:blip>
          <a:srcRect b="0" l="0" r="0" t="0"/>
          <a:stretch/>
        </p:blipFill>
        <p:spPr>
          <a:xfrm>
            <a:off x="5867400" y="0"/>
            <a:ext cx="3276600" cy="5143500"/>
          </a:xfrm>
          <a:prstGeom prst="rect">
            <a:avLst/>
          </a:prstGeom>
          <a:noFill/>
          <a:ln>
            <a:noFill/>
          </a:ln>
        </p:spPr>
      </p:pic>
      <p:sp>
        <p:nvSpPr>
          <p:cNvPr id="867" name="Google Shape;867;p28"/>
          <p:cNvSpPr txBox="1"/>
          <p:nvPr>
            <p:ph idx="1" type="body"/>
          </p:nvPr>
        </p:nvSpPr>
        <p:spPr>
          <a:xfrm>
            <a:off x="863600" y="3856799"/>
            <a:ext cx="4043680" cy="2303400"/>
          </a:xfrm>
          <a:prstGeom prst="rect">
            <a:avLst/>
          </a:prstGeom>
          <a:noFill/>
          <a:ln>
            <a:noFill/>
          </a:ln>
        </p:spPr>
        <p:txBody>
          <a:bodyPr anchorCtr="0" anchor="t" bIns="0" lIns="0" spcFirstLastPara="1" rIns="0" wrap="square" tIns="0">
            <a:normAutofit/>
          </a:bodyPr>
          <a:lstStyle/>
          <a:p>
            <a:pPr indent="-342900" lvl="0" marL="457200" rtl="0" algn="l">
              <a:lnSpc>
                <a:spcPct val="100000"/>
              </a:lnSpc>
              <a:spcBef>
                <a:spcPts val="0"/>
              </a:spcBef>
              <a:spcAft>
                <a:spcPts val="0"/>
              </a:spcAft>
              <a:buSzPts val="1800"/>
              <a:buChar char="●"/>
            </a:pPr>
            <a:r>
              <a:rPr lang="en-US"/>
              <a:t>Lower latency than public resolvers</a:t>
            </a:r>
            <a:endParaRPr/>
          </a:p>
          <a:p>
            <a:pPr indent="-342900" lvl="0" marL="457200" rtl="0" algn="l">
              <a:lnSpc>
                <a:spcPct val="100000"/>
              </a:lnSpc>
              <a:spcBef>
                <a:spcPts val="0"/>
              </a:spcBef>
              <a:spcAft>
                <a:spcPts val="0"/>
              </a:spcAft>
              <a:buSzPts val="1800"/>
              <a:buChar char="●"/>
            </a:pPr>
            <a:r>
              <a:rPr lang="en-US"/>
              <a:t>Transparent privacy settings</a:t>
            </a:r>
            <a:endParaRPr/>
          </a:p>
          <a:p>
            <a:pPr indent="-342900" lvl="0" marL="457200" rtl="0" algn="l">
              <a:lnSpc>
                <a:spcPct val="100000"/>
              </a:lnSpc>
              <a:spcBef>
                <a:spcPts val="0"/>
              </a:spcBef>
              <a:spcAft>
                <a:spcPts val="0"/>
              </a:spcAft>
              <a:buSzPts val="1800"/>
              <a:buChar char="●"/>
            </a:pPr>
            <a:r>
              <a:rPr b="1" lang="en-US"/>
              <a:t>Optional</a:t>
            </a:r>
            <a:r>
              <a:rPr lang="en-US"/>
              <a:t> protective features</a:t>
            </a:r>
            <a:endParaRPr/>
          </a:p>
          <a:p>
            <a:pPr indent="0" lvl="0" marL="457200" rtl="0" algn="l">
              <a:lnSpc>
                <a:spcPct val="100000"/>
              </a:lnSpc>
              <a:spcBef>
                <a:spcPts val="750"/>
              </a:spcBef>
              <a:spcAft>
                <a:spcPts val="750"/>
              </a:spcAft>
              <a:buSzPts val="1800"/>
              <a:buNone/>
            </a:pPr>
            <a:r>
              <a:t/>
            </a:r>
            <a:endParaRPr/>
          </a:p>
        </p:txBody>
      </p:sp>
      <p:sp>
        <p:nvSpPr>
          <p:cNvPr id="868" name="Google Shape;868;p28"/>
          <p:cNvSpPr txBox="1"/>
          <p:nvPr>
            <p:ph type="title"/>
          </p:nvPr>
        </p:nvSpPr>
        <p:spPr>
          <a:xfrm>
            <a:off x="863600" y="385225"/>
            <a:ext cx="5252720" cy="598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3200"/>
              <a:t>DNS for Telecom Operators</a:t>
            </a:r>
            <a:endParaRPr sz="3200"/>
          </a:p>
        </p:txBody>
      </p:sp>
      <p:sp>
        <p:nvSpPr>
          <p:cNvPr id="869" name="Google Shape;869;p28"/>
          <p:cNvSpPr txBox="1"/>
          <p:nvPr>
            <p:ph idx="2" type="body"/>
          </p:nvPr>
        </p:nvSpPr>
        <p:spPr>
          <a:xfrm>
            <a:off x="863600" y="2021608"/>
            <a:ext cx="4897120" cy="2303400"/>
          </a:xfrm>
          <a:prstGeom prst="rect">
            <a:avLst/>
          </a:prstGeom>
          <a:noFill/>
          <a:ln>
            <a:noFill/>
          </a:ln>
        </p:spPr>
        <p:txBody>
          <a:bodyPr anchorCtr="0" anchor="t" bIns="0" lIns="0" spcFirstLastPara="1" rIns="0" wrap="square" tIns="0">
            <a:normAutofit/>
          </a:bodyPr>
          <a:lstStyle/>
          <a:p>
            <a:pPr indent="-323850" lvl="0" marL="457200" rtl="0" algn="l">
              <a:lnSpc>
                <a:spcPct val="100000"/>
              </a:lnSpc>
              <a:spcBef>
                <a:spcPts val="0"/>
              </a:spcBef>
              <a:spcAft>
                <a:spcPts val="0"/>
              </a:spcAft>
              <a:buSzPts val="1500"/>
              <a:buChar char="●"/>
            </a:pPr>
            <a:r>
              <a:rPr lang="en-US"/>
              <a:t>On-premise DNS resolvers</a:t>
            </a:r>
            <a:endParaRPr/>
          </a:p>
          <a:p>
            <a:pPr indent="-323850" lvl="0" marL="457200" rtl="0" algn="l">
              <a:lnSpc>
                <a:spcPct val="100000"/>
              </a:lnSpc>
              <a:spcBef>
                <a:spcPts val="0"/>
              </a:spcBef>
              <a:spcAft>
                <a:spcPts val="0"/>
              </a:spcAft>
              <a:buSzPts val="1500"/>
              <a:buChar char="●"/>
            </a:pPr>
            <a:r>
              <a:rPr lang="en-US"/>
              <a:t>Compliance with national regulations</a:t>
            </a:r>
            <a:endParaRPr/>
          </a:p>
          <a:p>
            <a:pPr indent="-323850" lvl="0" marL="457200" rtl="0" algn="l">
              <a:lnSpc>
                <a:spcPct val="100000"/>
              </a:lnSpc>
              <a:spcBef>
                <a:spcPts val="0"/>
              </a:spcBef>
              <a:spcAft>
                <a:spcPts val="0"/>
              </a:spcAft>
              <a:buSzPts val="1500"/>
              <a:buChar char="●"/>
            </a:pPr>
            <a:r>
              <a:rPr lang="en-US"/>
              <a:t>Support for DNS standards</a:t>
            </a:r>
            <a:endParaRPr/>
          </a:p>
          <a:p>
            <a:pPr indent="-323850" lvl="0" marL="457200" rtl="0" algn="l">
              <a:lnSpc>
                <a:spcPct val="100000"/>
              </a:lnSpc>
              <a:spcBef>
                <a:spcPts val="0"/>
              </a:spcBef>
              <a:spcAft>
                <a:spcPts val="0"/>
              </a:spcAft>
              <a:buSzPts val="1500"/>
              <a:buChar char="●"/>
            </a:pPr>
            <a:r>
              <a:rPr lang="en-US"/>
              <a:t>Telco-grade resolver including APIs, monitoring, logging, troubleshooting and integrations features</a:t>
            </a:r>
            <a:endParaRPr/>
          </a:p>
          <a:p>
            <a:pPr indent="0" lvl="0" marL="457200" rtl="0" algn="l">
              <a:lnSpc>
                <a:spcPct val="100000"/>
              </a:lnSpc>
              <a:spcBef>
                <a:spcPts val="750"/>
              </a:spcBef>
              <a:spcAft>
                <a:spcPts val="750"/>
              </a:spcAft>
              <a:buSzPts val="1500"/>
              <a:buNone/>
            </a:pPr>
            <a:r>
              <a:t/>
            </a:r>
            <a:endParaRPr/>
          </a:p>
        </p:txBody>
      </p:sp>
      <p:sp>
        <p:nvSpPr>
          <p:cNvPr id="870" name="Google Shape;870;p28"/>
          <p:cNvSpPr txBox="1"/>
          <p:nvPr>
            <p:ph idx="3" type="body"/>
          </p:nvPr>
        </p:nvSpPr>
        <p:spPr>
          <a:xfrm>
            <a:off x="863600" y="3396384"/>
            <a:ext cx="3276600" cy="360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End Users</a:t>
            </a:r>
            <a:endParaRPr/>
          </a:p>
        </p:txBody>
      </p:sp>
      <p:sp>
        <p:nvSpPr>
          <p:cNvPr id="871" name="Google Shape;871;p28"/>
          <p:cNvSpPr txBox="1"/>
          <p:nvPr>
            <p:ph idx="4" type="body"/>
          </p:nvPr>
        </p:nvSpPr>
        <p:spPr>
          <a:xfrm>
            <a:off x="863600" y="1516784"/>
            <a:ext cx="3276600" cy="360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Operators</a:t>
            </a:r>
            <a:endParaRPr/>
          </a:p>
        </p:txBody>
      </p:sp>
      <p:pic>
        <p:nvPicPr>
          <p:cNvPr id="872" name="Google Shape;872;p28"/>
          <p:cNvPicPr preferRelativeResize="0"/>
          <p:nvPr/>
        </p:nvPicPr>
        <p:blipFill rotWithShape="1">
          <a:blip r:embed="rId4">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81"/>
          <p:cNvSpPr/>
          <p:nvPr>
            <p:ph idx="1" type="body"/>
          </p:nvPr>
        </p:nvSpPr>
        <p:spPr>
          <a:xfrm>
            <a:off x="863600" y="1743076"/>
            <a:ext cx="4551680" cy="2808300"/>
          </a:xfrm>
          <a:prstGeom prst="homePlate">
            <a:avLst>
              <a:gd fmla="val 0" name="adj"/>
            </a:avLst>
          </a:prstGeom>
          <a:noFill/>
          <a:ln>
            <a:noFill/>
          </a:ln>
        </p:spPr>
        <p:txBody>
          <a:bodyPr anchorCtr="0" anchor="t" bIns="0" lIns="0" spcFirstLastPara="1" rIns="0" wrap="square" tIns="0">
            <a:normAutofit/>
          </a:bodyPr>
          <a:lstStyle/>
          <a:p>
            <a:pPr indent="-342900" lvl="0" marL="457200" rtl="0" algn="l">
              <a:lnSpc>
                <a:spcPct val="100000"/>
              </a:lnSpc>
              <a:spcBef>
                <a:spcPts val="0"/>
              </a:spcBef>
              <a:spcAft>
                <a:spcPts val="0"/>
              </a:spcAft>
              <a:buSzPts val="1800"/>
              <a:buChar char="●"/>
            </a:pPr>
            <a:r>
              <a:rPr lang="en-US"/>
              <a:t>There are many under-protected public organizations (offices, hospitals, schools)</a:t>
            </a:r>
            <a:endParaRPr/>
          </a:p>
          <a:p>
            <a:pPr indent="-342900" lvl="0" marL="457200" rtl="0" algn="l">
              <a:lnSpc>
                <a:spcPct val="100000"/>
              </a:lnSpc>
              <a:spcBef>
                <a:spcPts val="0"/>
              </a:spcBef>
              <a:spcAft>
                <a:spcPts val="0"/>
              </a:spcAft>
              <a:buSzPts val="1800"/>
              <a:buChar char="●"/>
            </a:pPr>
            <a:r>
              <a:rPr lang="en-US"/>
              <a:t>To fix the issue, governments around the world have started implementing Protective DNS on a countrywide level</a:t>
            </a:r>
            <a:endParaRPr/>
          </a:p>
          <a:p>
            <a:pPr indent="-342900" lvl="0" marL="457200" rtl="0" algn="l">
              <a:lnSpc>
                <a:spcPct val="100000"/>
              </a:lnSpc>
              <a:spcBef>
                <a:spcPts val="0"/>
              </a:spcBef>
              <a:spcAft>
                <a:spcPts val="0"/>
              </a:spcAft>
              <a:buSzPts val="1800"/>
              <a:buChar char="●"/>
            </a:pPr>
            <a:r>
              <a:rPr b="1" lang="en-US"/>
              <a:t>UK, Australia, Canada</a:t>
            </a:r>
            <a:r>
              <a:rPr lang="en-US"/>
              <a:t> have been running DNS country-wide services for public already for some time, built as turnkey projects</a:t>
            </a:r>
            <a:endParaRPr/>
          </a:p>
          <a:p>
            <a:pPr indent="-342900" lvl="0" marL="457200" rtl="0" algn="l">
              <a:lnSpc>
                <a:spcPct val="100000"/>
              </a:lnSpc>
              <a:spcBef>
                <a:spcPts val="0"/>
              </a:spcBef>
              <a:spcAft>
                <a:spcPts val="0"/>
              </a:spcAft>
              <a:buSzPts val="1800"/>
              <a:buChar char="●"/>
            </a:pPr>
            <a:r>
              <a:rPr lang="en-US"/>
              <a:t>Rather than a turnkey project, DNS4EU will offer a ready-made product to be deployed (and/or customized) for any region/country</a:t>
            </a:r>
            <a:endParaRPr/>
          </a:p>
        </p:txBody>
      </p:sp>
      <p:sp>
        <p:nvSpPr>
          <p:cNvPr id="878" name="Google Shape;878;p81"/>
          <p:cNvSpPr txBox="1"/>
          <p:nvPr>
            <p:ph type="title"/>
          </p:nvPr>
        </p:nvSpPr>
        <p:spPr>
          <a:xfrm>
            <a:off x="863600" y="414250"/>
            <a:ext cx="75804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DNS for Governments</a:t>
            </a:r>
            <a:endParaRPr/>
          </a:p>
        </p:txBody>
      </p:sp>
      <p:pic>
        <p:nvPicPr>
          <p:cNvPr id="879" name="Google Shape;879;p81"/>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pic>
        <p:nvPicPr>
          <p:cNvPr descr="NHS cyber-attack: GPs and hospitals hit by ransomware - BBC News" id="880" name="Google Shape;880;p81"/>
          <p:cNvPicPr preferRelativeResize="0"/>
          <p:nvPr/>
        </p:nvPicPr>
        <p:blipFill rotWithShape="1">
          <a:blip r:embed="rId4">
            <a:alphaModFix/>
          </a:blip>
          <a:srcRect b="0" l="0" r="0" t="0"/>
          <a:stretch/>
        </p:blipFill>
        <p:spPr>
          <a:xfrm>
            <a:off x="5877862" y="649764"/>
            <a:ext cx="2993015" cy="1683571"/>
          </a:xfrm>
          <a:prstGeom prst="rect">
            <a:avLst/>
          </a:prstGeom>
          <a:noFill/>
          <a:ln>
            <a:noFill/>
          </a:ln>
        </p:spPr>
      </p:pic>
      <p:pic>
        <p:nvPicPr>
          <p:cNvPr id="881" name="Google Shape;881;p81"/>
          <p:cNvPicPr preferRelativeResize="0"/>
          <p:nvPr/>
        </p:nvPicPr>
        <p:blipFill rotWithShape="1">
          <a:blip r:embed="rId5">
            <a:alphaModFix/>
          </a:blip>
          <a:srcRect b="0" l="0" r="0" t="0"/>
          <a:stretch/>
        </p:blipFill>
        <p:spPr>
          <a:xfrm>
            <a:off x="5700366" y="2174240"/>
            <a:ext cx="3348009" cy="22302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id="886" name="Google Shape;886;p10"/>
          <p:cNvPicPr preferRelativeResize="0"/>
          <p:nvPr/>
        </p:nvPicPr>
        <p:blipFill rotWithShape="1">
          <a:blip r:embed="rId3">
            <a:alphaModFix/>
          </a:blip>
          <a:srcRect b="0" l="0" r="0" t="0"/>
          <a:stretch/>
        </p:blipFill>
        <p:spPr>
          <a:xfrm>
            <a:off x="187600" y="1340325"/>
            <a:ext cx="8839200" cy="3334757"/>
          </a:xfrm>
          <a:prstGeom prst="rect">
            <a:avLst/>
          </a:prstGeom>
          <a:noFill/>
          <a:ln>
            <a:noFill/>
          </a:ln>
        </p:spPr>
      </p:pic>
      <p:pic>
        <p:nvPicPr>
          <p:cNvPr id="887" name="Google Shape;887;p10"/>
          <p:cNvPicPr preferRelativeResize="0"/>
          <p:nvPr/>
        </p:nvPicPr>
        <p:blipFill rotWithShape="1">
          <a:blip r:embed="rId4">
            <a:alphaModFix/>
          </a:blip>
          <a:srcRect b="0" l="0" r="0" t="0"/>
          <a:stretch/>
        </p:blipFill>
        <p:spPr>
          <a:xfrm>
            <a:off x="-124025" y="18136"/>
            <a:ext cx="9144000" cy="1457529"/>
          </a:xfrm>
          <a:prstGeom prst="rect">
            <a:avLst/>
          </a:prstGeom>
          <a:noFill/>
          <a:ln>
            <a:noFill/>
          </a:ln>
        </p:spPr>
      </p:pic>
      <p:pic>
        <p:nvPicPr>
          <p:cNvPr id="888" name="Google Shape;888;p10"/>
          <p:cNvPicPr preferRelativeResize="0"/>
          <p:nvPr/>
        </p:nvPicPr>
        <p:blipFill rotWithShape="1">
          <a:blip r:embed="rId5">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8"/>
          <p:cNvPicPr preferRelativeResize="0"/>
          <p:nvPr/>
        </p:nvPicPr>
        <p:blipFill rotWithShape="1">
          <a:blip r:embed="rId3">
            <a:alphaModFix/>
          </a:blip>
          <a:srcRect b="0" l="0" r="0" t="0"/>
          <a:stretch/>
        </p:blipFill>
        <p:spPr>
          <a:xfrm>
            <a:off x="5972175" y="0"/>
            <a:ext cx="3171825" cy="5143500"/>
          </a:xfrm>
          <a:prstGeom prst="rect">
            <a:avLst/>
          </a:prstGeom>
          <a:noFill/>
          <a:ln>
            <a:noFill/>
          </a:ln>
        </p:spPr>
      </p:pic>
      <p:sp>
        <p:nvSpPr>
          <p:cNvPr id="894" name="Google Shape;894;p8"/>
          <p:cNvSpPr txBox="1"/>
          <p:nvPr>
            <p:ph idx="1" type="body"/>
          </p:nvPr>
        </p:nvSpPr>
        <p:spPr>
          <a:xfrm>
            <a:off x="863600" y="1743076"/>
            <a:ext cx="4145280" cy="2808300"/>
          </a:xfrm>
          <a:prstGeom prst="rect">
            <a:avLst/>
          </a:prstGeom>
          <a:noFill/>
          <a:ln>
            <a:noFill/>
          </a:ln>
        </p:spPr>
        <p:txBody>
          <a:bodyPr anchorCtr="0" anchor="t" bIns="0" lIns="0" spcFirstLastPara="1" rIns="0" wrap="square" tIns="0">
            <a:normAutofit/>
          </a:bodyPr>
          <a:lstStyle/>
          <a:p>
            <a:pPr indent="-342900" lvl="0" marL="457200" rtl="0" algn="l">
              <a:lnSpc>
                <a:spcPct val="100000"/>
              </a:lnSpc>
              <a:spcBef>
                <a:spcPts val="0"/>
              </a:spcBef>
              <a:spcAft>
                <a:spcPts val="0"/>
              </a:spcAft>
              <a:buSzPts val="1800"/>
              <a:buChar char="●"/>
            </a:pPr>
            <a:r>
              <a:rPr lang="en-US">
                <a:solidFill>
                  <a:srgbClr val="002060"/>
                </a:solidFill>
              </a:rPr>
              <a:t>Public and distributed DNS resolvers managed by the consortium members</a:t>
            </a:r>
            <a:endParaRPr>
              <a:solidFill>
                <a:srgbClr val="002060"/>
              </a:solidFill>
            </a:endParaRPr>
          </a:p>
          <a:p>
            <a:pPr indent="-342900" lvl="0" marL="457200" rtl="0" algn="l">
              <a:lnSpc>
                <a:spcPct val="100000"/>
              </a:lnSpc>
              <a:spcBef>
                <a:spcPts val="0"/>
              </a:spcBef>
              <a:spcAft>
                <a:spcPts val="0"/>
              </a:spcAft>
              <a:buSzPts val="1800"/>
              <a:buChar char="●"/>
            </a:pPr>
            <a:r>
              <a:rPr lang="en-US">
                <a:solidFill>
                  <a:srgbClr val="002060"/>
                </a:solidFill>
              </a:rPr>
              <a:t>Multiple anycast IP addresses / hostnames for different flavours</a:t>
            </a:r>
            <a:endParaRPr>
              <a:solidFill>
                <a:srgbClr val="002060"/>
              </a:solidFill>
            </a:endParaRPr>
          </a:p>
          <a:p>
            <a:pPr indent="-342900" lvl="1" marL="914400" rtl="0" algn="l">
              <a:lnSpc>
                <a:spcPct val="100000"/>
              </a:lnSpc>
              <a:spcBef>
                <a:spcPts val="0"/>
              </a:spcBef>
              <a:spcAft>
                <a:spcPts val="0"/>
              </a:spcAft>
              <a:buSzPts val="1800"/>
              <a:buChar char="○"/>
            </a:pPr>
            <a:r>
              <a:rPr lang="en-US">
                <a:solidFill>
                  <a:srgbClr val="002060"/>
                </a:solidFill>
              </a:rPr>
              <a:t>Plain DNS</a:t>
            </a:r>
            <a:endParaRPr>
              <a:solidFill>
                <a:srgbClr val="002060"/>
              </a:solidFill>
            </a:endParaRPr>
          </a:p>
          <a:p>
            <a:pPr indent="-342900" lvl="1" marL="914400" rtl="0" algn="l">
              <a:lnSpc>
                <a:spcPct val="100000"/>
              </a:lnSpc>
              <a:spcBef>
                <a:spcPts val="0"/>
              </a:spcBef>
              <a:spcAft>
                <a:spcPts val="0"/>
              </a:spcAft>
              <a:buSzPts val="1800"/>
              <a:buChar char="○"/>
            </a:pPr>
            <a:r>
              <a:rPr lang="en-US">
                <a:solidFill>
                  <a:srgbClr val="002060"/>
                </a:solidFill>
              </a:rPr>
              <a:t>Protective DNS</a:t>
            </a:r>
            <a:endParaRPr>
              <a:solidFill>
                <a:srgbClr val="002060"/>
              </a:solidFill>
            </a:endParaRPr>
          </a:p>
          <a:p>
            <a:pPr indent="-342900" lvl="1" marL="914400" rtl="0" algn="l">
              <a:lnSpc>
                <a:spcPct val="100000"/>
              </a:lnSpc>
              <a:spcBef>
                <a:spcPts val="0"/>
              </a:spcBef>
              <a:spcAft>
                <a:spcPts val="0"/>
              </a:spcAft>
              <a:buSzPts val="1800"/>
              <a:buChar char="○"/>
            </a:pPr>
            <a:r>
              <a:rPr lang="en-US">
                <a:solidFill>
                  <a:srgbClr val="002060"/>
                </a:solidFill>
              </a:rPr>
              <a:t>Protective DNS + Adult content blocking</a:t>
            </a:r>
            <a:endParaRPr>
              <a:solidFill>
                <a:srgbClr val="002060"/>
              </a:solidFill>
            </a:endParaRPr>
          </a:p>
          <a:p>
            <a:pPr indent="-342900" lvl="1" marL="914400" rtl="0" algn="l">
              <a:lnSpc>
                <a:spcPct val="100000"/>
              </a:lnSpc>
              <a:spcBef>
                <a:spcPts val="0"/>
              </a:spcBef>
              <a:spcAft>
                <a:spcPts val="0"/>
              </a:spcAft>
              <a:buSzPts val="1800"/>
              <a:buChar char="○"/>
            </a:pPr>
            <a:r>
              <a:rPr lang="en-US">
                <a:solidFill>
                  <a:srgbClr val="002060"/>
                </a:solidFill>
              </a:rPr>
              <a:t>…</a:t>
            </a:r>
            <a:endParaRPr>
              <a:solidFill>
                <a:srgbClr val="002060"/>
              </a:solidFill>
            </a:endParaRPr>
          </a:p>
          <a:p>
            <a:pPr indent="-342900" lvl="0" marL="457200" rtl="0" algn="l">
              <a:lnSpc>
                <a:spcPct val="100000"/>
              </a:lnSpc>
              <a:spcBef>
                <a:spcPts val="0"/>
              </a:spcBef>
              <a:spcAft>
                <a:spcPts val="0"/>
              </a:spcAft>
              <a:buSzPts val="1800"/>
              <a:buChar char="●"/>
            </a:pPr>
            <a:r>
              <a:rPr lang="en-US">
                <a:solidFill>
                  <a:srgbClr val="002060"/>
                </a:solidFill>
              </a:rPr>
              <a:t>Support for IPv4/IPv6, DNSSec, DNS over TLS, DNS over HTTPS, (DNS over QUIC)</a:t>
            </a:r>
            <a:endParaRPr>
              <a:solidFill>
                <a:srgbClr val="002060"/>
              </a:solidFill>
            </a:endParaRPr>
          </a:p>
        </p:txBody>
      </p:sp>
      <p:sp>
        <p:nvSpPr>
          <p:cNvPr id="895" name="Google Shape;895;p8"/>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solidFill>
                  <a:srgbClr val="002060"/>
                </a:solidFill>
              </a:rPr>
              <a:t>DNS for End Users</a:t>
            </a:r>
            <a:endParaRPr>
              <a:solidFill>
                <a:srgbClr val="002060"/>
              </a:solidFill>
            </a:endParaRPr>
          </a:p>
        </p:txBody>
      </p:sp>
      <p:pic>
        <p:nvPicPr>
          <p:cNvPr id="896" name="Google Shape;896;p8"/>
          <p:cNvPicPr preferRelativeResize="0"/>
          <p:nvPr/>
        </p:nvPicPr>
        <p:blipFill rotWithShape="1">
          <a:blip r:embed="rId4">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2"/>
          <p:cNvSpPr txBox="1"/>
          <p:nvPr>
            <p:ph idx="1" type="body"/>
          </p:nvPr>
        </p:nvSpPr>
        <p:spPr>
          <a:xfrm>
            <a:off x="2484001" y="1419226"/>
            <a:ext cx="1332300" cy="2946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rPr lang="en-US" sz="2000"/>
              <a:t>2024</a:t>
            </a:r>
            <a:endParaRPr sz="2000"/>
          </a:p>
        </p:txBody>
      </p:sp>
      <p:sp>
        <p:nvSpPr>
          <p:cNvPr id="902" name="Google Shape;902;p12"/>
          <p:cNvSpPr txBox="1"/>
          <p:nvPr>
            <p:ph type="title"/>
          </p:nvPr>
        </p:nvSpPr>
        <p:spPr>
          <a:xfrm>
            <a:off x="863600" y="414258"/>
            <a:ext cx="7416900" cy="862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DNS4EU/High level timeline</a:t>
            </a:r>
            <a:endParaRPr/>
          </a:p>
        </p:txBody>
      </p:sp>
      <p:sp>
        <p:nvSpPr>
          <p:cNvPr id="903" name="Google Shape;903;p12"/>
          <p:cNvSpPr txBox="1"/>
          <p:nvPr>
            <p:ph idx="2" type="body"/>
          </p:nvPr>
        </p:nvSpPr>
        <p:spPr>
          <a:xfrm>
            <a:off x="863601" y="1419225"/>
            <a:ext cx="1044300" cy="2946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rPr lang="en-US" sz="2000"/>
              <a:t>2023</a:t>
            </a:r>
            <a:endParaRPr sz="2000"/>
          </a:p>
        </p:txBody>
      </p:sp>
      <p:sp>
        <p:nvSpPr>
          <p:cNvPr id="904" name="Google Shape;904;p12"/>
          <p:cNvSpPr txBox="1"/>
          <p:nvPr>
            <p:ph idx="3" type="body"/>
          </p:nvPr>
        </p:nvSpPr>
        <p:spPr>
          <a:xfrm>
            <a:off x="4392001" y="1419224"/>
            <a:ext cx="1368000" cy="2946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rPr lang="en-US" sz="2000"/>
              <a:t>2025</a:t>
            </a:r>
            <a:endParaRPr sz="2000"/>
          </a:p>
        </p:txBody>
      </p:sp>
      <p:sp>
        <p:nvSpPr>
          <p:cNvPr id="905" name="Google Shape;905;p12"/>
          <p:cNvSpPr/>
          <p:nvPr>
            <p:ph idx="4" type="body"/>
          </p:nvPr>
        </p:nvSpPr>
        <p:spPr>
          <a:xfrm>
            <a:off x="5759999" y="1816101"/>
            <a:ext cx="2565853" cy="1150800"/>
          </a:xfrm>
          <a:prstGeom prst="homePlate">
            <a:avLst>
              <a:gd fmla="val 50000" name="adj"/>
            </a:avLst>
          </a:prstGeom>
          <a:solidFill>
            <a:schemeClr val="dk2"/>
          </a:solidFill>
          <a:ln>
            <a:noFill/>
          </a:ln>
        </p:spPr>
        <p:txBody>
          <a:bodyPr anchorCtr="0" anchor="ctr" bIns="0" lIns="864000" spcFirstLastPara="1" rIns="360000" wrap="square" tIns="0">
            <a:normAutofit/>
          </a:bodyPr>
          <a:lstStyle/>
          <a:p>
            <a:pPr indent="0" lvl="0" marL="0" marR="0" rtl="0" algn="l">
              <a:lnSpc>
                <a:spcPct val="100000"/>
              </a:lnSpc>
              <a:spcBef>
                <a:spcPts val="0"/>
              </a:spcBef>
              <a:spcAft>
                <a:spcPts val="0"/>
              </a:spcAft>
              <a:buSzPts val="1500"/>
              <a:buNone/>
            </a:pPr>
            <a:r>
              <a:rPr lang="en-US"/>
              <a:t>DNS4EU </a:t>
            </a:r>
            <a:endParaRPr/>
          </a:p>
          <a:p>
            <a:pPr indent="0" lvl="0" marL="0" marR="0" rtl="0" algn="l">
              <a:lnSpc>
                <a:spcPct val="100000"/>
              </a:lnSpc>
              <a:spcBef>
                <a:spcPts val="0"/>
              </a:spcBef>
              <a:spcAft>
                <a:spcPts val="0"/>
              </a:spcAft>
              <a:buSzPts val="1500"/>
              <a:buNone/>
            </a:pPr>
            <a:r>
              <a:rPr lang="en-US"/>
              <a:t>post-project continuation</a:t>
            </a:r>
            <a:endParaRPr/>
          </a:p>
        </p:txBody>
      </p:sp>
      <p:sp>
        <p:nvSpPr>
          <p:cNvPr id="906" name="Google Shape;906;p12"/>
          <p:cNvSpPr/>
          <p:nvPr>
            <p:ph idx="5" type="body"/>
          </p:nvPr>
        </p:nvSpPr>
        <p:spPr>
          <a:xfrm>
            <a:off x="3816000" y="1816101"/>
            <a:ext cx="2520000" cy="1150800"/>
          </a:xfrm>
          <a:prstGeom prst="homePlate">
            <a:avLst>
              <a:gd fmla="val 50000" name="adj"/>
            </a:avLst>
          </a:prstGeom>
          <a:solidFill>
            <a:srgbClr val="A3E7EA"/>
          </a:solidFill>
          <a:ln>
            <a:noFill/>
          </a:ln>
        </p:spPr>
        <p:txBody>
          <a:bodyPr anchorCtr="0" anchor="ctr" bIns="0" lIns="864000" spcFirstLastPara="1" rIns="360000" wrap="square" tIns="0">
            <a:normAutofit/>
          </a:bodyPr>
          <a:lstStyle/>
          <a:p>
            <a:pPr indent="0" lvl="0" marL="0" marR="0" rtl="0" algn="l">
              <a:lnSpc>
                <a:spcPct val="100000"/>
              </a:lnSpc>
              <a:spcBef>
                <a:spcPts val="0"/>
              </a:spcBef>
              <a:spcAft>
                <a:spcPts val="0"/>
              </a:spcAft>
              <a:buSzPts val="1500"/>
              <a:buNone/>
            </a:pPr>
            <a:r>
              <a:rPr lang="en-US"/>
              <a:t>Attracting end-users</a:t>
            </a:r>
            <a:endParaRPr/>
          </a:p>
        </p:txBody>
      </p:sp>
      <p:sp>
        <p:nvSpPr>
          <p:cNvPr id="907" name="Google Shape;907;p12"/>
          <p:cNvSpPr/>
          <p:nvPr>
            <p:ph idx="6" type="body"/>
          </p:nvPr>
        </p:nvSpPr>
        <p:spPr>
          <a:xfrm>
            <a:off x="1908000" y="1816101"/>
            <a:ext cx="2657474" cy="1150800"/>
          </a:xfrm>
          <a:prstGeom prst="homePlate">
            <a:avLst>
              <a:gd fmla="val 50000" name="adj"/>
            </a:avLst>
          </a:prstGeom>
          <a:solidFill>
            <a:srgbClr val="D0F3F4"/>
          </a:solidFill>
          <a:ln>
            <a:noFill/>
          </a:ln>
        </p:spPr>
        <p:txBody>
          <a:bodyPr anchorCtr="0" anchor="ctr" bIns="0" lIns="864000" spcFirstLastPara="1" rIns="360000" wrap="square" tIns="0">
            <a:normAutofit/>
          </a:bodyPr>
          <a:lstStyle/>
          <a:p>
            <a:pPr indent="0" lvl="0" marL="0" marR="0" rtl="0" algn="l">
              <a:lnSpc>
                <a:spcPct val="100000"/>
              </a:lnSpc>
              <a:spcBef>
                <a:spcPts val="0"/>
              </a:spcBef>
              <a:spcAft>
                <a:spcPts val="0"/>
              </a:spcAft>
              <a:buSzPts val="1500"/>
              <a:buNone/>
            </a:pPr>
            <a:r>
              <a:rPr lang="en-US"/>
              <a:t>Telco and Government deployments</a:t>
            </a:r>
            <a:endParaRPr/>
          </a:p>
        </p:txBody>
      </p:sp>
      <p:sp>
        <p:nvSpPr>
          <p:cNvPr id="908" name="Google Shape;908;p12"/>
          <p:cNvSpPr/>
          <p:nvPr>
            <p:ph idx="7" type="body"/>
          </p:nvPr>
        </p:nvSpPr>
        <p:spPr>
          <a:xfrm>
            <a:off x="1" y="1816101"/>
            <a:ext cx="2657474" cy="1150800"/>
          </a:xfrm>
          <a:prstGeom prst="homePlate">
            <a:avLst>
              <a:gd fmla="val 50000" name="adj"/>
            </a:avLst>
          </a:prstGeom>
          <a:solidFill>
            <a:schemeClr val="lt1"/>
          </a:solidFill>
          <a:ln>
            <a:noFill/>
          </a:ln>
        </p:spPr>
        <p:txBody>
          <a:bodyPr anchorCtr="0" anchor="ctr" bIns="0" lIns="864000" spcFirstLastPara="1" rIns="360000" wrap="square" tIns="0">
            <a:normAutofit/>
          </a:bodyPr>
          <a:lstStyle/>
          <a:p>
            <a:pPr indent="0" lvl="0" marL="0" marR="0" rtl="0" algn="l">
              <a:lnSpc>
                <a:spcPct val="100000"/>
              </a:lnSpc>
              <a:spcBef>
                <a:spcPts val="0"/>
              </a:spcBef>
              <a:spcAft>
                <a:spcPts val="0"/>
              </a:spcAft>
              <a:buClr>
                <a:schemeClr val="dk1"/>
              </a:buClr>
              <a:buSzPts val="1100"/>
              <a:buFont typeface="Arial"/>
              <a:buNone/>
            </a:pPr>
            <a:r>
              <a:rPr lang="en-US"/>
              <a:t>Preparations and kick-offs</a:t>
            </a:r>
            <a:endParaRPr/>
          </a:p>
        </p:txBody>
      </p:sp>
      <p:sp>
        <p:nvSpPr>
          <p:cNvPr id="909" name="Google Shape;909;p12"/>
          <p:cNvSpPr txBox="1"/>
          <p:nvPr>
            <p:ph idx="8" type="body"/>
          </p:nvPr>
        </p:nvSpPr>
        <p:spPr>
          <a:xfrm>
            <a:off x="6336139" y="1418400"/>
            <a:ext cx="1368000" cy="2946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rPr lang="en-US" sz="2000"/>
              <a:t>2026+</a:t>
            </a:r>
            <a:endParaRPr sz="2000"/>
          </a:p>
        </p:txBody>
      </p:sp>
      <p:sp>
        <p:nvSpPr>
          <p:cNvPr id="910" name="Google Shape;910;p12"/>
          <p:cNvSpPr txBox="1"/>
          <p:nvPr>
            <p:ph idx="9" type="body"/>
          </p:nvPr>
        </p:nvSpPr>
        <p:spPr>
          <a:xfrm>
            <a:off x="863775" y="3148013"/>
            <a:ext cx="1620300" cy="1403400"/>
          </a:xfrm>
          <a:prstGeom prst="rect">
            <a:avLst/>
          </a:prstGeom>
          <a:noFill/>
          <a:ln>
            <a:noFill/>
          </a:ln>
        </p:spPr>
        <p:txBody>
          <a:bodyPr anchorCtr="0" anchor="t" bIns="0" lIns="0" spcFirstLastPara="1" rIns="0" wrap="square" tIns="0">
            <a:normAutofit/>
          </a:bodyPr>
          <a:lstStyle/>
          <a:p>
            <a:pPr indent="-114300" lvl="0" marL="114300" rtl="0" algn="l">
              <a:lnSpc>
                <a:spcPct val="100000"/>
              </a:lnSpc>
              <a:spcBef>
                <a:spcPts val="0"/>
              </a:spcBef>
              <a:spcAft>
                <a:spcPts val="0"/>
              </a:spcAft>
              <a:buSzPts val="1000"/>
              <a:buChar char="●"/>
            </a:pPr>
            <a:r>
              <a:rPr lang="en-US"/>
              <a:t>Technology, Security and standards compliance designs</a:t>
            </a:r>
            <a:endParaRPr/>
          </a:p>
          <a:p>
            <a:pPr indent="-114300" lvl="0" marL="114300" rtl="0" algn="l">
              <a:lnSpc>
                <a:spcPct val="100000"/>
              </a:lnSpc>
              <a:spcBef>
                <a:spcPts val="0"/>
              </a:spcBef>
              <a:spcAft>
                <a:spcPts val="0"/>
              </a:spcAft>
              <a:buSzPts val="1000"/>
              <a:buChar char="●"/>
            </a:pPr>
            <a:r>
              <a:rPr lang="en-US"/>
              <a:t>Backend deployment</a:t>
            </a:r>
            <a:endParaRPr/>
          </a:p>
          <a:p>
            <a:pPr indent="-114300" lvl="0" marL="114300" rtl="0" algn="l">
              <a:lnSpc>
                <a:spcPct val="100000"/>
              </a:lnSpc>
              <a:spcBef>
                <a:spcPts val="0"/>
              </a:spcBef>
              <a:spcAft>
                <a:spcPts val="0"/>
              </a:spcAft>
              <a:buSzPts val="1000"/>
              <a:buChar char="●"/>
            </a:pPr>
            <a:r>
              <a:rPr lang="en-US"/>
              <a:t>Research kick-offs</a:t>
            </a:r>
            <a:endParaRPr/>
          </a:p>
          <a:p>
            <a:pPr indent="-114300" lvl="0" marL="114300" rtl="0" algn="l">
              <a:lnSpc>
                <a:spcPct val="100000"/>
              </a:lnSpc>
              <a:spcBef>
                <a:spcPts val="0"/>
              </a:spcBef>
              <a:spcAft>
                <a:spcPts val="0"/>
              </a:spcAft>
              <a:buSzPts val="1000"/>
              <a:buChar char="●"/>
            </a:pPr>
            <a:r>
              <a:rPr lang="en-US"/>
              <a:t>Attracting Telcos and Governments</a:t>
            </a:r>
            <a:endParaRPr/>
          </a:p>
        </p:txBody>
      </p:sp>
      <p:sp>
        <p:nvSpPr>
          <p:cNvPr id="911" name="Google Shape;911;p12"/>
          <p:cNvSpPr txBox="1"/>
          <p:nvPr>
            <p:ph idx="13" type="body"/>
          </p:nvPr>
        </p:nvSpPr>
        <p:spPr>
          <a:xfrm>
            <a:off x="2772387" y="3148013"/>
            <a:ext cx="1620300" cy="1403400"/>
          </a:xfrm>
          <a:prstGeom prst="rect">
            <a:avLst/>
          </a:prstGeom>
          <a:noFill/>
          <a:ln>
            <a:noFill/>
          </a:ln>
        </p:spPr>
        <p:txBody>
          <a:bodyPr anchorCtr="0" anchor="t" bIns="0" lIns="0" spcFirstLastPara="1" rIns="0" wrap="square" tIns="0">
            <a:normAutofit/>
          </a:bodyPr>
          <a:lstStyle/>
          <a:p>
            <a:pPr indent="-114300" lvl="0" marL="114300" marR="0" rtl="0" algn="l">
              <a:lnSpc>
                <a:spcPct val="100000"/>
              </a:lnSpc>
              <a:spcBef>
                <a:spcPts val="0"/>
              </a:spcBef>
              <a:spcAft>
                <a:spcPts val="0"/>
              </a:spcAft>
              <a:buSzPts val="1000"/>
              <a:buChar char="●"/>
            </a:pPr>
            <a:r>
              <a:rPr lang="en-US"/>
              <a:t>Regional Threat Intelligence exchange setup</a:t>
            </a:r>
            <a:endParaRPr/>
          </a:p>
          <a:p>
            <a:pPr indent="-114300" lvl="0" marL="114300" marR="0" rtl="0" algn="l">
              <a:lnSpc>
                <a:spcPct val="100000"/>
              </a:lnSpc>
              <a:spcBef>
                <a:spcPts val="0"/>
              </a:spcBef>
              <a:spcAft>
                <a:spcPts val="0"/>
              </a:spcAft>
              <a:buSzPts val="1000"/>
              <a:buChar char="●"/>
            </a:pPr>
            <a:r>
              <a:rPr lang="en-US"/>
              <a:t>Legislation and Security requirements compliance achieved</a:t>
            </a:r>
            <a:endParaRPr/>
          </a:p>
        </p:txBody>
      </p:sp>
      <p:sp>
        <p:nvSpPr>
          <p:cNvPr id="912" name="Google Shape;912;p12"/>
          <p:cNvSpPr txBox="1"/>
          <p:nvPr>
            <p:ph idx="14" type="body"/>
          </p:nvPr>
        </p:nvSpPr>
        <p:spPr>
          <a:xfrm>
            <a:off x="4680997" y="3148013"/>
            <a:ext cx="1710277" cy="1403400"/>
          </a:xfrm>
          <a:prstGeom prst="rect">
            <a:avLst/>
          </a:prstGeom>
          <a:noFill/>
          <a:ln>
            <a:noFill/>
          </a:ln>
        </p:spPr>
        <p:txBody>
          <a:bodyPr anchorCtr="0" anchor="t" bIns="0" lIns="0" spcFirstLastPara="1" rIns="0" wrap="square" tIns="0">
            <a:normAutofit/>
          </a:bodyPr>
          <a:lstStyle/>
          <a:p>
            <a:pPr indent="-114300" lvl="0" marL="114300" marR="0" rtl="0" algn="l">
              <a:lnSpc>
                <a:spcPct val="100000"/>
              </a:lnSpc>
              <a:spcBef>
                <a:spcPts val="0"/>
              </a:spcBef>
              <a:spcAft>
                <a:spcPts val="0"/>
              </a:spcAft>
              <a:buSzPts val="1000"/>
              <a:buChar char="●"/>
            </a:pPr>
            <a:r>
              <a:rPr lang="en-US"/>
              <a:t>Discoverability</a:t>
            </a:r>
            <a:endParaRPr/>
          </a:p>
          <a:p>
            <a:pPr indent="-114300" lvl="0" marL="114300" marR="0" rtl="0" algn="l">
              <a:lnSpc>
                <a:spcPct val="100000"/>
              </a:lnSpc>
              <a:spcBef>
                <a:spcPts val="0"/>
              </a:spcBef>
              <a:spcAft>
                <a:spcPts val="0"/>
              </a:spcAft>
              <a:buSzPts val="1000"/>
              <a:buChar char="●"/>
            </a:pPr>
            <a:r>
              <a:rPr lang="en-US"/>
              <a:t>Attracting end-users</a:t>
            </a:r>
            <a:endParaRPr/>
          </a:p>
          <a:p>
            <a:pPr indent="-114300" lvl="0" marL="114300" marR="0" rtl="0" algn="l">
              <a:lnSpc>
                <a:spcPct val="100000"/>
              </a:lnSpc>
              <a:spcBef>
                <a:spcPts val="0"/>
              </a:spcBef>
              <a:spcAft>
                <a:spcPts val="0"/>
              </a:spcAft>
              <a:buSzPts val="1000"/>
              <a:buChar char="●"/>
            </a:pPr>
            <a:r>
              <a:rPr lang="en-US"/>
              <a:t>Scaling the deployments as needed</a:t>
            </a:r>
            <a:endParaRPr/>
          </a:p>
        </p:txBody>
      </p:sp>
      <p:sp>
        <p:nvSpPr>
          <p:cNvPr id="913" name="Google Shape;913;p12"/>
          <p:cNvSpPr txBox="1"/>
          <p:nvPr>
            <p:ph idx="15" type="body"/>
          </p:nvPr>
        </p:nvSpPr>
        <p:spPr>
          <a:xfrm>
            <a:off x="6624384" y="3148013"/>
            <a:ext cx="1655100" cy="1403400"/>
          </a:xfrm>
          <a:prstGeom prst="rect">
            <a:avLst/>
          </a:prstGeom>
          <a:noFill/>
          <a:ln>
            <a:noFill/>
          </a:ln>
        </p:spPr>
        <p:txBody>
          <a:bodyPr anchorCtr="0" anchor="t" bIns="0" lIns="0" spcFirstLastPara="1" rIns="0" wrap="square" tIns="0">
            <a:normAutofit/>
          </a:bodyPr>
          <a:lstStyle/>
          <a:p>
            <a:pPr indent="-114300" lvl="0" marL="114300" marR="0" rtl="0" algn="l">
              <a:lnSpc>
                <a:spcPct val="100000"/>
              </a:lnSpc>
              <a:spcBef>
                <a:spcPts val="0"/>
              </a:spcBef>
              <a:spcAft>
                <a:spcPts val="0"/>
              </a:spcAft>
              <a:buClr>
                <a:schemeClr val="lt1"/>
              </a:buClr>
              <a:buSzPts val="1000"/>
              <a:buChar char="●"/>
            </a:pPr>
            <a:r>
              <a:rPr lang="en-US">
                <a:solidFill>
                  <a:schemeClr val="lt1"/>
                </a:solidFill>
              </a:rPr>
              <a:t>Continuous improvements</a:t>
            </a:r>
            <a:endParaRPr>
              <a:solidFill>
                <a:schemeClr val="lt1"/>
              </a:solidFill>
            </a:endParaRPr>
          </a:p>
        </p:txBody>
      </p:sp>
      <p:pic>
        <p:nvPicPr>
          <p:cNvPr id="914" name="Google Shape;914;p12"/>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3"/>
          <p:cNvSpPr txBox="1"/>
          <p:nvPr>
            <p:ph idx="1" type="body"/>
          </p:nvPr>
        </p:nvSpPr>
        <p:spPr>
          <a:xfrm>
            <a:off x="863600" y="1209676"/>
            <a:ext cx="7416900" cy="2808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800"/>
              <a:buNone/>
            </a:pPr>
            <a:r>
              <a:rPr lang="en-US"/>
              <a:t>The goal of DNS4EU is to provide EU citizens, companies, and institutions with a secure, privacy compliant, and powerful recursive DNS.</a:t>
            </a:r>
            <a:endParaRPr/>
          </a:p>
          <a:p>
            <a:pPr indent="0" lvl="0" marL="0" rtl="0" algn="l">
              <a:lnSpc>
                <a:spcPct val="100000"/>
              </a:lnSpc>
              <a:spcBef>
                <a:spcPts val="750"/>
              </a:spcBef>
              <a:spcAft>
                <a:spcPts val="0"/>
              </a:spcAft>
              <a:buSzPts val="1800"/>
              <a:buNone/>
            </a:pPr>
            <a:r>
              <a:rPr lang="en-US"/>
              <a:t>More Information Early Access &amp; Stakeholder Group participation options</a:t>
            </a:r>
            <a:br>
              <a:rPr lang="en-US"/>
            </a:br>
            <a:r>
              <a:rPr lang="en-US"/>
              <a:t>available at </a:t>
            </a:r>
            <a:r>
              <a:rPr b="1" lang="en-US"/>
              <a:t>whalebone.io/dns4eu</a:t>
            </a:r>
            <a:endParaRPr/>
          </a:p>
          <a:p>
            <a:pPr indent="0" lvl="0" marL="0" rtl="0" algn="l">
              <a:lnSpc>
                <a:spcPct val="100000"/>
              </a:lnSpc>
              <a:spcBef>
                <a:spcPts val="750"/>
              </a:spcBef>
              <a:spcAft>
                <a:spcPts val="750"/>
              </a:spcAft>
              <a:buSzPts val="1800"/>
              <a:buNone/>
            </a:pPr>
            <a:r>
              <a:t/>
            </a:r>
            <a:endParaRPr/>
          </a:p>
        </p:txBody>
      </p:sp>
      <p:sp>
        <p:nvSpPr>
          <p:cNvPr id="920" name="Google Shape;920;p13"/>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DNS4EU in a nutshell</a:t>
            </a:r>
            <a:endParaRPr/>
          </a:p>
        </p:txBody>
      </p:sp>
      <p:pic>
        <p:nvPicPr>
          <p:cNvPr id="921" name="Google Shape;921;p13"/>
          <p:cNvPicPr preferRelativeResize="0"/>
          <p:nvPr/>
        </p:nvPicPr>
        <p:blipFill rotWithShape="1">
          <a:blip r:embed="rId3">
            <a:alphaModFix/>
          </a:blip>
          <a:srcRect b="0" l="0" r="0" t="0"/>
          <a:stretch/>
        </p:blipFill>
        <p:spPr>
          <a:xfrm>
            <a:off x="0" y="2263613"/>
            <a:ext cx="9144003" cy="2406551"/>
          </a:xfrm>
          <a:prstGeom prst="rect">
            <a:avLst/>
          </a:prstGeom>
          <a:noFill/>
          <a:ln>
            <a:noFill/>
          </a:ln>
        </p:spPr>
      </p:pic>
      <p:pic>
        <p:nvPicPr>
          <p:cNvPr id="922" name="Google Shape;922;p13"/>
          <p:cNvPicPr preferRelativeResize="0"/>
          <p:nvPr/>
        </p:nvPicPr>
        <p:blipFill rotWithShape="1">
          <a:blip r:embed="rId4">
            <a:alphaModFix/>
          </a:blip>
          <a:srcRect b="0" l="0" r="0" t="0"/>
          <a:stretch/>
        </p:blipFill>
        <p:spPr>
          <a:xfrm>
            <a:off x="7071125" y="4593274"/>
            <a:ext cx="1977250" cy="415225"/>
          </a:xfrm>
          <a:prstGeom prst="rect">
            <a:avLst/>
          </a:prstGeom>
          <a:noFill/>
          <a:ln>
            <a:noFill/>
          </a:ln>
        </p:spPr>
      </p:pic>
      <p:sp>
        <p:nvSpPr>
          <p:cNvPr id="923" name="Google Shape;923;p13"/>
          <p:cNvSpPr txBox="1"/>
          <p:nvPr/>
        </p:nvSpPr>
        <p:spPr>
          <a:xfrm>
            <a:off x="267855" y="4533901"/>
            <a:ext cx="7416900" cy="28083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750"/>
              </a:spcAft>
              <a:buClr>
                <a:schemeClr val="dk2"/>
              </a:buClr>
              <a:buSzPts val="1800"/>
              <a:buFont typeface="Trebuchet MS"/>
              <a:buNone/>
            </a:pPr>
            <a:r>
              <a:t/>
            </a:r>
            <a:endParaRPr b="0" i="0" sz="1500" u="none" cap="none" strike="noStrike">
              <a:solidFill>
                <a:schemeClr val="dk2"/>
              </a:solidFill>
              <a:latin typeface="Trebuchet MS"/>
              <a:ea typeface="Trebuchet MS"/>
              <a:cs typeface="Trebuchet MS"/>
              <a:sym typeface="Trebuchet MS"/>
            </a:endParaRPr>
          </a:p>
        </p:txBody>
      </p:sp>
      <p:pic>
        <p:nvPicPr>
          <p:cNvPr id="924" name="Google Shape;924;p13"/>
          <p:cNvPicPr preferRelativeResize="0"/>
          <p:nvPr/>
        </p:nvPicPr>
        <p:blipFill rotWithShape="1">
          <a:blip r:embed="rId5">
            <a:alphaModFix/>
          </a:blip>
          <a:srcRect b="0" l="0" r="0" t="0"/>
          <a:stretch/>
        </p:blipFill>
        <p:spPr>
          <a:xfrm>
            <a:off x="0" y="4627595"/>
            <a:ext cx="2337899" cy="415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4"/>
          <p:cNvSpPr txBox="1"/>
          <p:nvPr>
            <p:ph type="title"/>
          </p:nvPr>
        </p:nvSpPr>
        <p:spPr>
          <a:xfrm>
            <a:off x="863600" y="1022684"/>
            <a:ext cx="6397500" cy="19095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3500"/>
              <a:buNone/>
            </a:pPr>
            <a:r>
              <a:rPr lang="en-US"/>
              <a:t>Thank you!</a:t>
            </a:r>
            <a:br>
              <a:rPr lang="en-US"/>
            </a:br>
            <a:r>
              <a:rPr lang="en-US"/>
              <a:t>Questions?</a:t>
            </a:r>
            <a:endParaRPr/>
          </a:p>
        </p:txBody>
      </p:sp>
      <p:pic>
        <p:nvPicPr>
          <p:cNvPr id="930" name="Google Shape;930;p14"/>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pic>
        <p:nvPicPr>
          <p:cNvPr id="931" name="Google Shape;931;p14"/>
          <p:cNvPicPr preferRelativeResize="0"/>
          <p:nvPr/>
        </p:nvPicPr>
        <p:blipFill rotWithShape="1">
          <a:blip r:embed="rId4">
            <a:alphaModFix/>
          </a:blip>
          <a:srcRect b="0" l="0" r="0" t="0"/>
          <a:stretch/>
        </p:blipFill>
        <p:spPr>
          <a:xfrm>
            <a:off x="360324" y="2264839"/>
            <a:ext cx="1066324" cy="1040629"/>
          </a:xfrm>
          <a:prstGeom prst="rect">
            <a:avLst/>
          </a:prstGeom>
          <a:noFill/>
          <a:ln>
            <a:noFill/>
          </a:ln>
        </p:spPr>
      </p:pic>
      <p:sp>
        <p:nvSpPr>
          <p:cNvPr id="932" name="Google Shape;932;p14"/>
          <p:cNvSpPr txBox="1"/>
          <p:nvPr>
            <p:ph idx="1" type="body"/>
          </p:nvPr>
        </p:nvSpPr>
        <p:spPr>
          <a:xfrm>
            <a:off x="360324" y="3413374"/>
            <a:ext cx="3170400" cy="722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000"/>
              <a:buNone/>
            </a:pPr>
            <a:r>
              <a:rPr b="1" lang="en-US" sz="1700"/>
              <a:t>Andronikos Kyriakou</a:t>
            </a:r>
            <a:endParaRPr b="1" sz="1700"/>
          </a:p>
          <a:p>
            <a:pPr indent="0" lvl="0" marL="0" rtl="0" algn="l">
              <a:lnSpc>
                <a:spcPct val="100000"/>
              </a:lnSpc>
              <a:spcBef>
                <a:spcPts val="0"/>
              </a:spcBef>
              <a:spcAft>
                <a:spcPts val="0"/>
              </a:spcAft>
              <a:buSzPts val="1000"/>
              <a:buNone/>
            </a:pPr>
            <a:r>
              <a:rPr lang="en-US" sz="1500"/>
              <a:t>Tech Consulting Lead</a:t>
            </a:r>
            <a:endParaRPr sz="1500"/>
          </a:p>
          <a:p>
            <a:pPr indent="0" lvl="0" marL="0" rtl="0" algn="l">
              <a:lnSpc>
                <a:spcPct val="100000"/>
              </a:lnSpc>
              <a:spcBef>
                <a:spcPts val="0"/>
              </a:spcBef>
              <a:spcAft>
                <a:spcPts val="0"/>
              </a:spcAft>
              <a:buSzPts val="1000"/>
              <a:buNone/>
            </a:pPr>
            <a:r>
              <a:rPr lang="en-US" sz="1500" u="sng">
                <a:solidFill>
                  <a:schemeClr val="hlink"/>
                </a:solidFill>
              </a:rPr>
              <a:t>andronikos.kyriakou@whalebone.io</a:t>
            </a:r>
            <a:r>
              <a:rPr lang="en-US" sz="1500"/>
              <a:t> </a:t>
            </a:r>
            <a:endParaRPr sz="1500"/>
          </a:p>
        </p:txBody>
      </p:sp>
      <p:sp>
        <p:nvSpPr>
          <p:cNvPr id="933" name="Google Shape;933;p14"/>
          <p:cNvSpPr txBox="1"/>
          <p:nvPr/>
        </p:nvSpPr>
        <p:spPr>
          <a:xfrm>
            <a:off x="360324" y="1903489"/>
            <a:ext cx="2915400" cy="7227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chemeClr val="lt1"/>
              </a:buClr>
              <a:buSzPts val="1000"/>
              <a:buFont typeface="Trebuchet MS"/>
              <a:buNone/>
            </a:pPr>
            <a:r>
              <a:rPr b="1" i="0" lang="en-US" sz="1100" u="none" cap="none" strike="noStrike">
                <a:solidFill>
                  <a:schemeClr val="lt1"/>
                </a:solidFill>
                <a:latin typeface="Trebuchet MS"/>
                <a:ea typeface="Trebuchet MS"/>
                <a:cs typeface="Trebuchet MS"/>
                <a:sym typeface="Trebuchet MS"/>
              </a:rPr>
              <a:t>Let’s connect  on LinkedIn</a:t>
            </a:r>
            <a:endParaRPr b="0" i="0" sz="1050" u="none" cap="none" strike="noStrike">
              <a:solidFill>
                <a:schemeClr val="lt1"/>
              </a:solidFill>
              <a:latin typeface="Trebuchet MS"/>
              <a:ea typeface="Trebuchet MS"/>
              <a:cs typeface="Trebuchet MS"/>
              <a:sym typeface="Trebuchet MS"/>
            </a:endParaRPr>
          </a:p>
        </p:txBody>
      </p:sp>
      <p:sp>
        <p:nvSpPr>
          <p:cNvPr id="934" name="Google Shape;934;p14"/>
          <p:cNvSpPr txBox="1"/>
          <p:nvPr>
            <p:ph idx="1" type="body"/>
          </p:nvPr>
        </p:nvSpPr>
        <p:spPr>
          <a:xfrm>
            <a:off x="5677049" y="3401324"/>
            <a:ext cx="3170400" cy="722700"/>
          </a:xfrm>
          <a:prstGeom prst="rect">
            <a:avLst/>
          </a:prstGeom>
          <a:noFill/>
          <a:ln>
            <a:noFill/>
          </a:ln>
        </p:spPr>
        <p:txBody>
          <a:bodyPr anchorCtr="0" anchor="t" bIns="0" lIns="0" spcFirstLastPara="1" rIns="0" wrap="square" tIns="0">
            <a:normAutofit/>
          </a:bodyPr>
          <a:lstStyle/>
          <a:p>
            <a:pPr indent="0" lvl="0" marL="0" rtl="0" algn="r">
              <a:lnSpc>
                <a:spcPct val="100000"/>
              </a:lnSpc>
              <a:spcBef>
                <a:spcPts val="0"/>
              </a:spcBef>
              <a:spcAft>
                <a:spcPts val="0"/>
              </a:spcAft>
              <a:buSzPts val="1000"/>
              <a:buNone/>
            </a:pPr>
            <a:r>
              <a:rPr b="1" lang="en-US" sz="1700"/>
              <a:t>Tomas Vogel</a:t>
            </a:r>
            <a:endParaRPr b="1" sz="1700"/>
          </a:p>
          <a:p>
            <a:pPr indent="0" lvl="0" marL="0" rtl="0" algn="r">
              <a:lnSpc>
                <a:spcPct val="100000"/>
              </a:lnSpc>
              <a:spcBef>
                <a:spcPts val="0"/>
              </a:spcBef>
              <a:spcAft>
                <a:spcPts val="0"/>
              </a:spcAft>
              <a:buSzPts val="1000"/>
              <a:buNone/>
            </a:pPr>
            <a:r>
              <a:rPr lang="en-US" sz="1500"/>
              <a:t>Threat Intelligence Analyst</a:t>
            </a:r>
            <a:endParaRPr sz="1500"/>
          </a:p>
          <a:p>
            <a:pPr indent="0" lvl="0" marL="0" rtl="0" algn="r">
              <a:lnSpc>
                <a:spcPct val="100000"/>
              </a:lnSpc>
              <a:spcBef>
                <a:spcPts val="0"/>
              </a:spcBef>
              <a:spcAft>
                <a:spcPts val="0"/>
              </a:spcAft>
              <a:buSzPts val="1000"/>
              <a:buNone/>
            </a:pPr>
            <a:r>
              <a:rPr lang="en-US" sz="1500" u="sng">
                <a:solidFill>
                  <a:schemeClr val="hlink"/>
                </a:solidFill>
              </a:rPr>
              <a:t>tomas.vogel@whalebone.io</a:t>
            </a:r>
            <a:r>
              <a:rPr lang="en-US" sz="1500"/>
              <a:t> </a:t>
            </a:r>
            <a:endParaRPr sz="1500"/>
          </a:p>
        </p:txBody>
      </p:sp>
      <p:pic>
        <p:nvPicPr>
          <p:cNvPr id="935" name="Google Shape;935;p14"/>
          <p:cNvPicPr preferRelativeResize="0"/>
          <p:nvPr/>
        </p:nvPicPr>
        <p:blipFill rotWithShape="1">
          <a:blip r:embed="rId5">
            <a:alphaModFix/>
          </a:blip>
          <a:srcRect b="0" l="0" r="0" t="0"/>
          <a:stretch/>
        </p:blipFill>
        <p:spPr>
          <a:xfrm>
            <a:off x="7773385" y="2248114"/>
            <a:ext cx="1074064" cy="10599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2544fb36500_0_2"/>
          <p:cNvSpPr txBox="1"/>
          <p:nvPr>
            <p:ph idx="1" type="body"/>
          </p:nvPr>
        </p:nvSpPr>
        <p:spPr>
          <a:xfrm>
            <a:off x="4572000" y="700088"/>
            <a:ext cx="3708300" cy="3640200"/>
          </a:xfrm>
          <a:prstGeom prst="rect">
            <a:avLst/>
          </a:prstGeom>
          <a:noFill/>
          <a:ln>
            <a:noFill/>
          </a:ln>
        </p:spPr>
        <p:txBody>
          <a:bodyPr anchorCtr="0" anchor="b" bIns="0" lIns="0" spcFirstLastPara="1" rIns="0" wrap="square" tIns="0">
            <a:normAutofit/>
          </a:bodyPr>
          <a:lstStyle/>
          <a:p>
            <a:pPr indent="-361950" lvl="0" marL="457200" rtl="0" algn="l">
              <a:lnSpc>
                <a:spcPct val="100000"/>
              </a:lnSpc>
              <a:spcBef>
                <a:spcPts val="0"/>
              </a:spcBef>
              <a:spcAft>
                <a:spcPts val="0"/>
              </a:spcAft>
              <a:buSzPts val="2100"/>
              <a:buChar char="●"/>
            </a:pPr>
            <a:r>
              <a:rPr lang="en-US" sz="2400"/>
              <a:t>What is Protective DNS?</a:t>
            </a:r>
            <a:endParaRPr sz="2400"/>
          </a:p>
          <a:p>
            <a:pPr indent="-361950" lvl="0" marL="457200" rtl="0" algn="l">
              <a:lnSpc>
                <a:spcPct val="100000"/>
              </a:lnSpc>
              <a:spcBef>
                <a:spcPts val="0"/>
              </a:spcBef>
              <a:spcAft>
                <a:spcPts val="0"/>
              </a:spcAft>
              <a:buSzPts val="2100"/>
              <a:buChar char="●"/>
            </a:pPr>
            <a:r>
              <a:rPr lang="en-US" sz="2400"/>
              <a:t>The DNS4EU Project</a:t>
            </a:r>
            <a:endParaRPr sz="2400"/>
          </a:p>
          <a:p>
            <a:pPr indent="-361950" lvl="0" marL="457200" rtl="0" algn="l">
              <a:lnSpc>
                <a:spcPct val="100000"/>
              </a:lnSpc>
              <a:spcBef>
                <a:spcPts val="0"/>
              </a:spcBef>
              <a:spcAft>
                <a:spcPts val="0"/>
              </a:spcAft>
              <a:buSzPts val="2100"/>
              <a:buChar char="●"/>
            </a:pPr>
            <a:r>
              <a:rPr lang="en-US" sz="2400"/>
              <a:t>Threat Intelligence </a:t>
            </a:r>
            <a:endParaRPr sz="2400"/>
          </a:p>
          <a:p>
            <a:pPr indent="-361950" lvl="0" marL="457200" rtl="0" algn="l">
              <a:lnSpc>
                <a:spcPct val="100000"/>
              </a:lnSpc>
              <a:spcBef>
                <a:spcPts val="0"/>
              </a:spcBef>
              <a:spcAft>
                <a:spcPts val="0"/>
              </a:spcAft>
              <a:buSzPts val="2100"/>
              <a:buChar char="●"/>
            </a:pPr>
            <a:r>
              <a:rPr lang="en-US" sz="2400"/>
              <a:t>Applications of DNS4EU</a:t>
            </a:r>
            <a:endParaRPr sz="2400"/>
          </a:p>
          <a:p>
            <a:pPr indent="-361950" lvl="0" marL="457200" rtl="0" algn="l">
              <a:lnSpc>
                <a:spcPct val="100000"/>
              </a:lnSpc>
              <a:spcBef>
                <a:spcPts val="0"/>
              </a:spcBef>
              <a:spcAft>
                <a:spcPts val="0"/>
              </a:spcAft>
              <a:buSzPts val="2100"/>
              <a:buChar char="●"/>
            </a:pPr>
            <a:r>
              <a:rPr lang="en-US" sz="2400"/>
              <a:t>Q&amp;A</a:t>
            </a:r>
            <a:endParaRPr sz="2400"/>
          </a:p>
          <a:p>
            <a:pPr indent="0" lvl="0" marL="0" rtl="0" algn="l">
              <a:lnSpc>
                <a:spcPct val="100000"/>
              </a:lnSpc>
              <a:spcBef>
                <a:spcPts val="0"/>
              </a:spcBef>
              <a:spcAft>
                <a:spcPts val="0"/>
              </a:spcAft>
              <a:buSzPts val="1500"/>
              <a:buNone/>
            </a:pPr>
            <a:r>
              <a:t/>
            </a:r>
            <a:endParaRPr sz="2100"/>
          </a:p>
          <a:p>
            <a:pPr indent="0" lvl="0" marL="0" rtl="0" algn="l">
              <a:lnSpc>
                <a:spcPct val="100000"/>
              </a:lnSpc>
              <a:spcBef>
                <a:spcPts val="0"/>
              </a:spcBef>
              <a:spcAft>
                <a:spcPts val="0"/>
              </a:spcAft>
              <a:buSzPts val="1500"/>
              <a:buNone/>
            </a:pPr>
            <a:r>
              <a:t/>
            </a:r>
            <a:endParaRPr sz="2100"/>
          </a:p>
        </p:txBody>
      </p:sp>
      <p:sp>
        <p:nvSpPr>
          <p:cNvPr id="639" name="Google Shape;639;g2544fb36500_0_2"/>
          <p:cNvSpPr txBox="1"/>
          <p:nvPr>
            <p:ph type="title"/>
          </p:nvPr>
        </p:nvSpPr>
        <p:spPr>
          <a:xfrm>
            <a:off x="863600" y="414259"/>
            <a:ext cx="2628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en-US"/>
              <a:t>Agenda</a:t>
            </a:r>
            <a:endParaRPr/>
          </a:p>
        </p:txBody>
      </p:sp>
      <p:pic>
        <p:nvPicPr>
          <p:cNvPr id="640" name="Google Shape;640;g2544fb36500_0_2"/>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254209d063d_1_23"/>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DNS Resolution 101</a:t>
            </a:r>
            <a:endParaRPr/>
          </a:p>
        </p:txBody>
      </p:sp>
      <p:pic>
        <p:nvPicPr>
          <p:cNvPr id="646" name="Google Shape;646;g254209d063d_1_23"/>
          <p:cNvPicPr preferRelativeResize="0"/>
          <p:nvPr/>
        </p:nvPicPr>
        <p:blipFill rotWithShape="1">
          <a:blip r:embed="rId3">
            <a:alphaModFix/>
          </a:blip>
          <a:srcRect b="0" l="0" r="0" t="0"/>
          <a:stretch/>
        </p:blipFill>
        <p:spPr>
          <a:xfrm>
            <a:off x="1204562" y="1491547"/>
            <a:ext cx="4480463" cy="3637675"/>
          </a:xfrm>
          <a:prstGeom prst="rect">
            <a:avLst/>
          </a:prstGeom>
          <a:noFill/>
          <a:ln>
            <a:noFill/>
          </a:ln>
        </p:spPr>
      </p:pic>
      <p:sp>
        <p:nvSpPr>
          <p:cNvPr id="647" name="Google Shape;647;g254209d063d_1_23"/>
          <p:cNvSpPr/>
          <p:nvPr/>
        </p:nvSpPr>
        <p:spPr>
          <a:xfrm>
            <a:off x="4208780" y="3445148"/>
            <a:ext cx="1044538" cy="2067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42B9C1"/>
                </a:solidFill>
                <a:latin typeface="Trebuchet MS"/>
                <a:ea typeface="Trebuchet MS"/>
                <a:cs typeface="Trebuchet MS"/>
                <a:sym typeface="Trebuchet MS"/>
              </a:rPr>
              <a:t>bsidesmunich.org</a:t>
            </a:r>
            <a:endParaRPr b="0" i="0" sz="1400" u="none" cap="none" strike="noStrike">
              <a:solidFill>
                <a:srgbClr val="000000"/>
              </a:solidFill>
              <a:latin typeface="Arial"/>
              <a:ea typeface="Arial"/>
              <a:cs typeface="Arial"/>
              <a:sym typeface="Arial"/>
            </a:endParaRPr>
          </a:p>
        </p:txBody>
      </p:sp>
      <p:sp>
        <p:nvSpPr>
          <p:cNvPr id="648" name="Google Shape;648;g254209d063d_1_23"/>
          <p:cNvSpPr/>
          <p:nvPr/>
        </p:nvSpPr>
        <p:spPr>
          <a:xfrm>
            <a:off x="2660650" y="3854174"/>
            <a:ext cx="1085850" cy="2415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42B9C1"/>
                </a:solidFill>
                <a:latin typeface="Trebuchet MS"/>
                <a:ea typeface="Trebuchet MS"/>
                <a:cs typeface="Trebuchet MS"/>
                <a:sym typeface="Trebuchet MS"/>
              </a:rPr>
              <a:t>bsidesath.gr</a:t>
            </a:r>
            <a:endParaRPr b="0" i="0" sz="1400" u="none" cap="none" strike="noStrike">
              <a:solidFill>
                <a:srgbClr val="000000"/>
              </a:solidFill>
              <a:latin typeface="Arial"/>
              <a:ea typeface="Arial"/>
              <a:cs typeface="Arial"/>
              <a:sym typeface="Arial"/>
            </a:endParaRPr>
          </a:p>
        </p:txBody>
      </p:sp>
      <p:sp>
        <p:nvSpPr>
          <p:cNvPr id="649" name="Google Shape;649;g254209d063d_1_23"/>
          <p:cNvSpPr/>
          <p:nvPr/>
        </p:nvSpPr>
        <p:spPr>
          <a:xfrm>
            <a:off x="3444793" y="4047890"/>
            <a:ext cx="1079500" cy="2415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42B9C1"/>
                </a:solidFill>
                <a:latin typeface="Trebuchet MS"/>
                <a:ea typeface="Trebuchet MS"/>
                <a:cs typeface="Trebuchet MS"/>
                <a:sym typeface="Trebuchet MS"/>
              </a:rPr>
              <a:t>bsidesath.gr ?</a:t>
            </a:r>
            <a:endParaRPr b="0" i="0" sz="1400" u="none" cap="none" strike="noStrike">
              <a:solidFill>
                <a:srgbClr val="000000"/>
              </a:solidFill>
              <a:latin typeface="Arial"/>
              <a:ea typeface="Arial"/>
              <a:cs typeface="Arial"/>
              <a:sym typeface="Arial"/>
            </a:endParaRPr>
          </a:p>
        </p:txBody>
      </p:sp>
      <p:sp>
        <p:nvSpPr>
          <p:cNvPr id="650" name="Google Shape;650;g254209d063d_1_23"/>
          <p:cNvSpPr txBox="1"/>
          <p:nvPr/>
        </p:nvSpPr>
        <p:spPr>
          <a:xfrm>
            <a:off x="863600" y="3854174"/>
            <a:ext cx="5080000" cy="991041"/>
          </a:xfrm>
          <a:prstGeom prst="rect">
            <a:avLst/>
          </a:prstGeom>
          <a:solidFill>
            <a:schemeClr val="lt1"/>
          </a:solidFill>
          <a:ln>
            <a:noFill/>
          </a:ln>
        </p:spPr>
        <p:txBody>
          <a:bodyPr anchorCtr="0" anchor="t" bIns="45700" lIns="91425" spcFirstLastPara="1" rIns="91425" wrap="square" tIns="45700">
            <a:spAutoFit/>
          </a:bodyPr>
          <a:lstStyle/>
          <a:p>
            <a:pPr indent="-323850" lvl="1" marL="914400" marR="0" rtl="0" algn="l">
              <a:lnSpc>
                <a:spcPct val="80000"/>
              </a:lnSpc>
              <a:spcBef>
                <a:spcPts val="0"/>
              </a:spcBef>
              <a:spcAft>
                <a:spcPts val="0"/>
              </a:spcAft>
              <a:buClr>
                <a:schemeClr val="accent2"/>
              </a:buClr>
              <a:buSzPts val="1500"/>
              <a:buFont typeface="Arial"/>
              <a:buAutoNum type="arabicPeriod"/>
            </a:pPr>
            <a:r>
              <a:rPr b="0" i="0" lang="en-US" sz="1200" u="none" cap="none" strike="noStrike">
                <a:solidFill>
                  <a:schemeClr val="dk2"/>
                </a:solidFill>
                <a:latin typeface="Trebuchet MS"/>
                <a:ea typeface="Trebuchet MS"/>
                <a:cs typeface="Trebuchet MS"/>
                <a:sym typeface="Trebuchet MS"/>
              </a:rPr>
              <a:t>Wants to visit bsidesmunich.org</a:t>
            </a:r>
            <a:endParaRPr b="0" i="0" sz="1400" u="none" cap="none" strike="noStrike">
              <a:solidFill>
                <a:srgbClr val="000000"/>
              </a:solidFill>
              <a:latin typeface="Arial"/>
              <a:ea typeface="Arial"/>
              <a:cs typeface="Arial"/>
              <a:sym typeface="Arial"/>
            </a:endParaRPr>
          </a:p>
          <a:p>
            <a:pPr indent="-323850" lvl="1" marL="914400" marR="0" rtl="0" algn="l">
              <a:lnSpc>
                <a:spcPct val="80000"/>
              </a:lnSpc>
              <a:spcBef>
                <a:spcPts val="750"/>
              </a:spcBef>
              <a:spcAft>
                <a:spcPts val="0"/>
              </a:spcAft>
              <a:buClr>
                <a:schemeClr val="accent2"/>
              </a:buClr>
              <a:buSzPts val="1500"/>
              <a:buFont typeface="Arial"/>
              <a:buAutoNum type="arabicPeriod"/>
            </a:pPr>
            <a:r>
              <a:rPr b="0" i="0" lang="en-US" sz="1200" u="none" cap="none" strike="noStrike">
                <a:solidFill>
                  <a:schemeClr val="dk2"/>
                </a:solidFill>
                <a:latin typeface="Trebuchet MS"/>
                <a:ea typeface="Trebuchet MS"/>
                <a:cs typeface="Trebuchet MS"/>
                <a:sym typeface="Trebuchet MS"/>
              </a:rPr>
              <a:t>What is the IP address of bsidesmunich.org?</a:t>
            </a:r>
            <a:endParaRPr b="0" i="0" sz="1400" u="none" cap="none" strike="noStrike">
              <a:solidFill>
                <a:srgbClr val="000000"/>
              </a:solidFill>
              <a:latin typeface="Arial"/>
              <a:ea typeface="Arial"/>
              <a:cs typeface="Arial"/>
              <a:sym typeface="Arial"/>
            </a:endParaRPr>
          </a:p>
          <a:p>
            <a:pPr indent="-323850" lvl="1" marL="914400" marR="0" rtl="0" algn="l">
              <a:lnSpc>
                <a:spcPct val="80000"/>
              </a:lnSpc>
              <a:spcBef>
                <a:spcPts val="750"/>
              </a:spcBef>
              <a:spcAft>
                <a:spcPts val="0"/>
              </a:spcAft>
              <a:buClr>
                <a:schemeClr val="accent2"/>
              </a:buClr>
              <a:buSzPts val="1500"/>
              <a:buFont typeface="Arial"/>
              <a:buAutoNum type="arabicPeriod"/>
            </a:pPr>
            <a:r>
              <a:rPr b="0" i="0" lang="en-US" sz="1200" u="none" cap="none" strike="noStrike">
                <a:solidFill>
                  <a:schemeClr val="dk2"/>
                </a:solidFill>
                <a:latin typeface="Trebuchet MS"/>
                <a:ea typeface="Trebuchet MS"/>
                <a:cs typeface="Trebuchet MS"/>
                <a:sym typeface="Trebuchet MS"/>
              </a:rPr>
              <a:t>The IP address of bsidesmunich.org is 185.199.111.153</a:t>
            </a:r>
            <a:endParaRPr b="0" i="0" sz="1400" u="none" cap="none" strike="noStrike">
              <a:solidFill>
                <a:srgbClr val="000000"/>
              </a:solidFill>
              <a:latin typeface="Arial"/>
              <a:ea typeface="Arial"/>
              <a:cs typeface="Arial"/>
              <a:sym typeface="Arial"/>
            </a:endParaRPr>
          </a:p>
          <a:p>
            <a:pPr indent="-323850" lvl="1" marL="914400" marR="0" rtl="0" algn="l">
              <a:lnSpc>
                <a:spcPct val="80000"/>
              </a:lnSpc>
              <a:spcBef>
                <a:spcPts val="750"/>
              </a:spcBef>
              <a:spcAft>
                <a:spcPts val="0"/>
              </a:spcAft>
              <a:buClr>
                <a:schemeClr val="accent2"/>
              </a:buClr>
              <a:buSzPts val="1500"/>
              <a:buFont typeface="Arial"/>
              <a:buAutoNum type="arabicPeriod"/>
            </a:pPr>
            <a:r>
              <a:rPr b="0" i="0" lang="en-US" sz="1200" u="none" cap="none" strike="noStrike">
                <a:solidFill>
                  <a:schemeClr val="dk2"/>
                </a:solidFill>
                <a:latin typeface="Trebuchet MS"/>
                <a:ea typeface="Trebuchet MS"/>
                <a:cs typeface="Trebuchet MS"/>
                <a:sym typeface="Trebuchet MS"/>
              </a:rPr>
              <a:t>Let’s Browse!</a:t>
            </a:r>
            <a:endParaRPr b="0" i="0" sz="1400" u="none" cap="none" strike="noStrike">
              <a:solidFill>
                <a:srgbClr val="000000"/>
              </a:solidFill>
              <a:latin typeface="Arial"/>
              <a:ea typeface="Arial"/>
              <a:cs typeface="Arial"/>
              <a:sym typeface="Arial"/>
            </a:endParaRPr>
          </a:p>
        </p:txBody>
      </p:sp>
      <p:pic>
        <p:nvPicPr>
          <p:cNvPr id="651" name="Google Shape;651;g254209d063d_1_23"/>
          <p:cNvPicPr preferRelativeResize="0"/>
          <p:nvPr/>
        </p:nvPicPr>
        <p:blipFill rotWithShape="1">
          <a:blip r:embed="rId4">
            <a:alphaModFix/>
          </a:blip>
          <a:srcRect b="0" l="0" r="0" t="0"/>
          <a:stretch/>
        </p:blipFill>
        <p:spPr>
          <a:xfrm>
            <a:off x="7071125" y="4593274"/>
            <a:ext cx="1977250" cy="415225"/>
          </a:xfrm>
          <a:prstGeom prst="rect">
            <a:avLst/>
          </a:prstGeom>
          <a:noFill/>
          <a:ln>
            <a:noFill/>
          </a:ln>
        </p:spPr>
      </p:pic>
      <p:pic>
        <p:nvPicPr>
          <p:cNvPr id="652" name="Google Shape;652;g254209d063d_1_23"/>
          <p:cNvPicPr preferRelativeResize="0"/>
          <p:nvPr/>
        </p:nvPicPr>
        <p:blipFill rotWithShape="1">
          <a:blip r:embed="rId5">
            <a:alphaModFix/>
          </a:blip>
          <a:srcRect b="0" l="0" r="0" t="0"/>
          <a:stretch/>
        </p:blipFill>
        <p:spPr>
          <a:xfrm>
            <a:off x="6025987" y="1673676"/>
            <a:ext cx="2707080" cy="1771472"/>
          </a:xfrm>
          <a:prstGeom prst="rect">
            <a:avLst/>
          </a:prstGeom>
          <a:noFill/>
          <a:ln>
            <a:noFill/>
          </a:ln>
        </p:spPr>
      </p:pic>
      <p:pic>
        <p:nvPicPr>
          <p:cNvPr descr="Recursive DNS : r/networkingmemes" id="653" name="Google Shape;653;g254209d063d_1_23"/>
          <p:cNvPicPr preferRelativeResize="0"/>
          <p:nvPr/>
        </p:nvPicPr>
        <p:blipFill rotWithShape="1">
          <a:blip r:embed="rId6">
            <a:alphaModFix/>
          </a:blip>
          <a:srcRect b="0" l="0" r="0" t="0"/>
          <a:stretch/>
        </p:blipFill>
        <p:spPr>
          <a:xfrm>
            <a:off x="5943600" y="443462"/>
            <a:ext cx="2934541" cy="38400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1"/>
          <p:cNvSpPr txBox="1"/>
          <p:nvPr>
            <p:ph idx="1" type="body"/>
          </p:nvPr>
        </p:nvSpPr>
        <p:spPr>
          <a:xfrm>
            <a:off x="863600" y="1743076"/>
            <a:ext cx="7416800" cy="2808287"/>
          </a:xfrm>
          <a:prstGeom prst="rect">
            <a:avLst/>
          </a:prstGeom>
          <a:noFill/>
          <a:ln>
            <a:noFill/>
          </a:ln>
        </p:spPr>
        <p:txBody>
          <a:bodyPr anchorCtr="0" anchor="t" bIns="0" lIns="0" spcFirstLastPara="1" rIns="0" wrap="square" tIns="0">
            <a:normAutofit/>
          </a:bodyPr>
          <a:lstStyle/>
          <a:p>
            <a:pPr indent="0" lvl="0" marL="228600" rtl="0" algn="l">
              <a:lnSpc>
                <a:spcPct val="100000"/>
              </a:lnSpc>
              <a:spcBef>
                <a:spcPts val="0"/>
              </a:spcBef>
              <a:spcAft>
                <a:spcPts val="0"/>
              </a:spcAft>
              <a:buSzPts val="1800"/>
              <a:buNone/>
            </a:pPr>
            <a:r>
              <a:t/>
            </a:r>
            <a:endParaRPr/>
          </a:p>
          <a:p>
            <a:pPr indent="0" lvl="0" marL="228600" rtl="0" algn="l">
              <a:lnSpc>
                <a:spcPct val="100000"/>
              </a:lnSpc>
              <a:spcBef>
                <a:spcPts val="0"/>
              </a:spcBef>
              <a:spcAft>
                <a:spcPts val="0"/>
              </a:spcAft>
              <a:buSzPts val="1800"/>
              <a:buNone/>
            </a:pPr>
            <a:r>
              <a:rPr lang="en-US"/>
              <a:t>Defined in 292 RFCs (..and counting)</a:t>
            </a:r>
            <a:endParaRPr/>
          </a:p>
          <a:p>
            <a:pPr indent="0" lvl="0" marL="228600" rtl="0" algn="l">
              <a:lnSpc>
                <a:spcPct val="100000"/>
              </a:lnSpc>
              <a:spcBef>
                <a:spcPts val="0"/>
              </a:spcBef>
              <a:spcAft>
                <a:spcPts val="0"/>
              </a:spcAft>
              <a:buSzPts val="1800"/>
              <a:buNone/>
            </a:pPr>
            <a:r>
              <a:t/>
            </a:r>
            <a:endParaRPr/>
          </a:p>
          <a:p>
            <a:pPr indent="0" lvl="0" marL="228600" rtl="0" algn="l">
              <a:lnSpc>
                <a:spcPct val="100000"/>
              </a:lnSpc>
              <a:spcBef>
                <a:spcPts val="0"/>
              </a:spcBef>
              <a:spcAft>
                <a:spcPts val="0"/>
              </a:spcAft>
              <a:buSzPts val="1800"/>
              <a:buNone/>
            </a:pPr>
            <a:r>
              <a:rPr lang="en-US"/>
              <a:t>Agnostic of the OS and type of device</a:t>
            </a:r>
            <a:endParaRPr/>
          </a:p>
          <a:p>
            <a:pPr indent="0" lvl="0" marL="228600" rtl="0" algn="l">
              <a:lnSpc>
                <a:spcPct val="100000"/>
              </a:lnSpc>
              <a:spcBef>
                <a:spcPts val="0"/>
              </a:spcBef>
              <a:spcAft>
                <a:spcPts val="0"/>
              </a:spcAft>
              <a:buSzPts val="1800"/>
              <a:buNone/>
            </a:pPr>
            <a:r>
              <a:t/>
            </a:r>
            <a:endParaRPr/>
          </a:p>
          <a:p>
            <a:pPr indent="0" lvl="0" marL="228600" rtl="0" algn="l">
              <a:lnSpc>
                <a:spcPct val="100000"/>
              </a:lnSpc>
              <a:spcBef>
                <a:spcPts val="0"/>
              </a:spcBef>
              <a:spcAft>
                <a:spcPts val="0"/>
              </a:spcAft>
              <a:buSzPts val="1800"/>
              <a:buNone/>
            </a:pPr>
            <a:r>
              <a:rPr b="1" lang="en-US"/>
              <a:t>Disclaimer!</a:t>
            </a:r>
            <a:endParaRPr/>
          </a:p>
          <a:p>
            <a:pPr indent="0" lvl="0" marL="228600" rtl="0" algn="l">
              <a:lnSpc>
                <a:spcPct val="100000"/>
              </a:lnSpc>
              <a:spcBef>
                <a:spcPts val="0"/>
              </a:spcBef>
              <a:spcAft>
                <a:spcPts val="0"/>
              </a:spcAft>
              <a:buSzPts val="1800"/>
              <a:buNone/>
            </a:pPr>
            <a:r>
              <a:t/>
            </a:r>
            <a:endParaRPr b="1"/>
          </a:p>
          <a:p>
            <a:pPr indent="0" lvl="0" marL="228600" rtl="0" algn="l">
              <a:lnSpc>
                <a:spcPct val="100000"/>
              </a:lnSpc>
              <a:spcBef>
                <a:spcPts val="0"/>
              </a:spcBef>
              <a:spcAft>
                <a:spcPts val="0"/>
              </a:spcAft>
              <a:buSzPts val="1800"/>
              <a:buNone/>
            </a:pPr>
            <a:r>
              <a:rPr lang="en-US"/>
              <a:t>Critical Service</a:t>
            </a:r>
            <a:endParaRPr/>
          </a:p>
          <a:p>
            <a:pPr indent="0" lvl="0" marL="228600" rtl="0" algn="l">
              <a:lnSpc>
                <a:spcPct val="100000"/>
              </a:lnSpc>
              <a:spcBef>
                <a:spcPts val="0"/>
              </a:spcBef>
              <a:spcAft>
                <a:spcPts val="0"/>
              </a:spcAft>
              <a:buSzPts val="1800"/>
              <a:buNone/>
            </a:pPr>
            <a:r>
              <a:t/>
            </a:r>
            <a:endParaRPr b="1"/>
          </a:p>
        </p:txBody>
      </p:sp>
      <p:sp>
        <p:nvSpPr>
          <p:cNvPr id="659" name="Google Shape;659;p11"/>
          <p:cNvSpPr txBox="1"/>
          <p:nvPr>
            <p:ph type="title"/>
          </p:nvPr>
        </p:nvSpPr>
        <p:spPr>
          <a:xfrm>
            <a:off x="863600" y="414259"/>
            <a:ext cx="7416800" cy="107721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800"/>
              <a:buNone/>
            </a:pPr>
            <a:r>
              <a:rPr lang="en-US"/>
              <a:t>DNS Resolution 101</a:t>
            </a:r>
            <a:endParaRPr/>
          </a:p>
        </p:txBody>
      </p:sp>
      <p:pic>
        <p:nvPicPr>
          <p:cNvPr descr="Is it standard to enable DNS revrse lookup? - Networking" id="660" name="Google Shape;660;p11"/>
          <p:cNvPicPr preferRelativeResize="0"/>
          <p:nvPr/>
        </p:nvPicPr>
        <p:blipFill rotWithShape="1">
          <a:blip r:embed="rId3">
            <a:alphaModFix/>
          </a:blip>
          <a:srcRect b="0" l="0" r="0" t="0"/>
          <a:stretch/>
        </p:blipFill>
        <p:spPr>
          <a:xfrm>
            <a:off x="5105400" y="919241"/>
            <a:ext cx="3810000" cy="381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84"/>
          <p:cNvSpPr/>
          <p:nvPr/>
        </p:nvSpPr>
        <p:spPr>
          <a:xfrm>
            <a:off x="4823900" y="1788675"/>
            <a:ext cx="3456600" cy="2814000"/>
          </a:xfrm>
          <a:prstGeom prst="roundRect">
            <a:avLst>
              <a:gd fmla="val 16667" name="adj"/>
            </a:avLst>
          </a:prstGeom>
          <a:solidFill>
            <a:srgbClr val="D0F3F4"/>
          </a:solid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500"/>
              <a:buFont typeface="Arial"/>
              <a:buNone/>
            </a:pPr>
            <a:r>
              <a:rPr b="1" i="0" lang="en-US" sz="2500" u="none" cap="none" strike="noStrike">
                <a:solidFill>
                  <a:schemeClr val="dk2"/>
                </a:solidFill>
                <a:latin typeface="Times New Roman"/>
                <a:ea typeface="Times New Roman"/>
                <a:cs typeface="Times New Roman"/>
                <a:sym typeface="Times New Roman"/>
              </a:rPr>
              <a:t>94% of attacks rely on DNS</a:t>
            </a:r>
            <a:endParaRPr/>
          </a:p>
        </p:txBody>
      </p:sp>
      <p:pic>
        <p:nvPicPr>
          <p:cNvPr id="666" name="Google Shape;666;p84"/>
          <p:cNvPicPr preferRelativeResize="0"/>
          <p:nvPr/>
        </p:nvPicPr>
        <p:blipFill rotWithShape="1">
          <a:blip r:embed="rId3">
            <a:alphaModFix/>
          </a:blip>
          <a:srcRect b="0" l="0" r="0" t="0"/>
          <a:stretch/>
        </p:blipFill>
        <p:spPr>
          <a:xfrm>
            <a:off x="5005881" y="1788675"/>
            <a:ext cx="3045221" cy="1718457"/>
          </a:xfrm>
          <a:prstGeom prst="rect">
            <a:avLst/>
          </a:prstGeom>
          <a:noFill/>
          <a:ln>
            <a:noFill/>
          </a:ln>
        </p:spPr>
      </p:pic>
      <p:sp>
        <p:nvSpPr>
          <p:cNvPr id="667" name="Google Shape;667;p84"/>
          <p:cNvSpPr/>
          <p:nvPr/>
        </p:nvSpPr>
        <p:spPr>
          <a:xfrm>
            <a:off x="863600" y="1788675"/>
            <a:ext cx="3456600" cy="2814000"/>
          </a:xfrm>
          <a:prstGeom prst="roundRect">
            <a:avLst>
              <a:gd fmla="val 16667" name="adj"/>
            </a:avLst>
          </a:prstGeom>
          <a:solidFill>
            <a:srgbClr val="D0F3F4"/>
          </a:solid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None/>
            </a:pPr>
            <a:r>
              <a:rPr b="1" i="0" lang="en-US" sz="2800" u="none" cap="none" strike="noStrike">
                <a:solidFill>
                  <a:schemeClr val="dk2"/>
                </a:solidFill>
                <a:latin typeface="Times New Roman"/>
                <a:ea typeface="Times New Roman"/>
                <a:cs typeface="Times New Roman"/>
                <a:sym typeface="Times New Roman"/>
              </a:rPr>
              <a:t>15B </a:t>
            </a:r>
            <a:r>
              <a:rPr b="1" i="0" lang="en-US" sz="2800" u="sng" cap="none" strike="noStrike">
                <a:solidFill>
                  <a:schemeClr val="dk2"/>
                </a:solidFill>
                <a:latin typeface="Times New Roman"/>
                <a:ea typeface="Times New Roman"/>
                <a:cs typeface="Times New Roman"/>
                <a:sym typeface="Times New Roman"/>
              </a:rPr>
              <a:t>connected</a:t>
            </a:r>
            <a:r>
              <a:rPr b="1" i="0" lang="en-US" sz="2800" u="none" cap="none" strike="noStrike">
                <a:solidFill>
                  <a:schemeClr val="dk2"/>
                </a:solidFill>
                <a:latin typeface="Times New Roman"/>
                <a:ea typeface="Times New Roman"/>
                <a:cs typeface="Times New Roman"/>
                <a:sym typeface="Times New Roman"/>
              </a:rPr>
              <a:t> devices</a:t>
            </a:r>
            <a:endParaRPr/>
          </a:p>
        </p:txBody>
      </p:sp>
      <p:pic>
        <p:nvPicPr>
          <p:cNvPr id="668" name="Google Shape;668;p84"/>
          <p:cNvPicPr preferRelativeResize="0"/>
          <p:nvPr/>
        </p:nvPicPr>
        <p:blipFill rotWithShape="1">
          <a:blip r:embed="rId4">
            <a:alphaModFix/>
          </a:blip>
          <a:srcRect b="0" l="0" r="0" t="0"/>
          <a:stretch/>
        </p:blipFill>
        <p:spPr>
          <a:xfrm>
            <a:off x="1224977" y="1788675"/>
            <a:ext cx="2917528" cy="1633005"/>
          </a:xfrm>
          <a:prstGeom prst="rect">
            <a:avLst/>
          </a:prstGeom>
          <a:noFill/>
          <a:ln>
            <a:noFill/>
          </a:ln>
        </p:spPr>
      </p:pic>
      <p:sp>
        <p:nvSpPr>
          <p:cNvPr id="669" name="Google Shape;669;p84"/>
          <p:cNvSpPr txBox="1"/>
          <p:nvPr>
            <p:ph type="title"/>
          </p:nvPr>
        </p:nvSpPr>
        <p:spPr>
          <a:xfrm>
            <a:off x="863600" y="414250"/>
            <a:ext cx="52440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3500"/>
              <a:buFont typeface="Times New Roman"/>
              <a:buNone/>
            </a:pPr>
            <a:r>
              <a:rPr lang="en-US"/>
              <a:t>DNS ∩ Cybersecurity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500"/>
                                        <p:tgtEl>
                                          <p:spTgt spid="6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500"/>
                                        <p:tgtEl>
                                          <p:spTgt spid="6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5"/>
                                        </p:tgtEl>
                                        <p:attrNameLst>
                                          <p:attrName>style.visibility</p:attrName>
                                        </p:attrNameLst>
                                      </p:cBhvr>
                                      <p:to>
                                        <p:strVal val="visible"/>
                                      </p:to>
                                    </p:set>
                                    <p:anim calcmode="lin" valueType="num">
                                      <p:cBhvr additive="base">
                                        <p:cTn dur="500"/>
                                        <p:tgtEl>
                                          <p:spTgt spid="6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6"/>
                                        </p:tgtEl>
                                        <p:attrNameLst>
                                          <p:attrName>style.visibility</p:attrName>
                                        </p:attrNameLst>
                                      </p:cBhvr>
                                      <p:to>
                                        <p:strVal val="visible"/>
                                      </p:to>
                                    </p:set>
                                    <p:anim calcmode="lin" valueType="num">
                                      <p:cBhvr additive="base">
                                        <p:cTn dur="500"/>
                                        <p:tgtEl>
                                          <p:spTgt spid="6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25376fe09cd_0_41"/>
          <p:cNvSpPr txBox="1"/>
          <p:nvPr>
            <p:ph type="title"/>
          </p:nvPr>
        </p:nvSpPr>
        <p:spPr>
          <a:xfrm>
            <a:off x="863600" y="414252"/>
            <a:ext cx="7416900" cy="835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The rise of Protective DNS (PDNS)</a:t>
            </a:r>
            <a:endParaRPr/>
          </a:p>
        </p:txBody>
      </p:sp>
      <p:pic>
        <p:nvPicPr>
          <p:cNvPr id="675" name="Google Shape;675;g25376fe09cd_0_41"/>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pic>
        <p:nvPicPr>
          <p:cNvPr id="676" name="Google Shape;676;g25376fe09cd_0_41"/>
          <p:cNvPicPr preferRelativeResize="0"/>
          <p:nvPr/>
        </p:nvPicPr>
        <p:blipFill rotWithShape="1">
          <a:blip r:embed="rId4">
            <a:alphaModFix/>
          </a:blip>
          <a:srcRect b="-9146" l="-9146" r="0" t="0"/>
          <a:stretch/>
        </p:blipFill>
        <p:spPr>
          <a:xfrm>
            <a:off x="4299104" y="1456375"/>
            <a:ext cx="4749271" cy="2808300"/>
          </a:xfrm>
          <a:prstGeom prst="rect">
            <a:avLst/>
          </a:prstGeom>
          <a:noFill/>
          <a:ln>
            <a:noFill/>
          </a:ln>
        </p:spPr>
      </p:pic>
      <p:sp>
        <p:nvSpPr>
          <p:cNvPr id="677" name="Google Shape;677;g25376fe09cd_0_41"/>
          <p:cNvSpPr txBox="1"/>
          <p:nvPr>
            <p:ph idx="2" type="body"/>
          </p:nvPr>
        </p:nvSpPr>
        <p:spPr>
          <a:xfrm>
            <a:off x="863600" y="1456375"/>
            <a:ext cx="3276600" cy="2303463"/>
          </a:xfrm>
          <a:prstGeom prst="rect">
            <a:avLst/>
          </a:prstGeom>
          <a:noFill/>
          <a:ln>
            <a:noFill/>
          </a:ln>
        </p:spPr>
        <p:txBody>
          <a:bodyPr anchorCtr="0" anchor="t" bIns="0" lIns="0" spcFirstLastPara="1" rIns="0" wrap="square" tIns="0">
            <a:normAutofit fontScale="92500" lnSpcReduction="10000"/>
          </a:bodyPr>
          <a:lstStyle/>
          <a:p>
            <a:pPr indent="0" lvl="0" marL="914400" rtl="0" algn="l">
              <a:lnSpc>
                <a:spcPct val="100000"/>
              </a:lnSpc>
              <a:spcBef>
                <a:spcPts val="0"/>
              </a:spcBef>
              <a:spcAft>
                <a:spcPts val="0"/>
              </a:spcAft>
              <a:buSzPct val="95389"/>
              <a:buNone/>
            </a:pPr>
            <a:r>
              <a:t/>
            </a:r>
            <a:endParaRPr sz="1700"/>
          </a:p>
          <a:p>
            <a:pPr indent="-323910" lvl="0" marL="457200" rtl="0" algn="l">
              <a:lnSpc>
                <a:spcPct val="100000"/>
              </a:lnSpc>
              <a:spcBef>
                <a:spcPts val="0"/>
              </a:spcBef>
              <a:spcAft>
                <a:spcPts val="0"/>
              </a:spcAft>
              <a:buSzPct val="95389"/>
              <a:buChar char="●"/>
            </a:pPr>
            <a:r>
              <a:rPr lang="en-US" sz="1700"/>
              <a:t>Denying or obstructing attackers the use of domains can </a:t>
            </a:r>
            <a:r>
              <a:rPr b="1" lang="en-US" sz="1700"/>
              <a:t>significantly reduce</a:t>
            </a:r>
            <a:r>
              <a:rPr lang="en-US" sz="1700"/>
              <a:t> number of security incidents and improve early detection</a:t>
            </a:r>
            <a:endParaRPr/>
          </a:p>
          <a:p>
            <a:pPr indent="-323910" lvl="1" marL="914400" rtl="0" algn="l">
              <a:lnSpc>
                <a:spcPct val="100000"/>
              </a:lnSpc>
              <a:spcBef>
                <a:spcPts val="750"/>
              </a:spcBef>
              <a:spcAft>
                <a:spcPts val="0"/>
              </a:spcAft>
              <a:buSzPct val="95389"/>
              <a:buChar char="○"/>
            </a:pPr>
            <a:r>
              <a:rPr lang="en-US" sz="1700"/>
              <a:t>phishing</a:t>
            </a:r>
            <a:endParaRPr/>
          </a:p>
          <a:p>
            <a:pPr indent="-323910" lvl="1" marL="914400" rtl="0" algn="l">
              <a:lnSpc>
                <a:spcPct val="100000"/>
              </a:lnSpc>
              <a:spcBef>
                <a:spcPts val="750"/>
              </a:spcBef>
              <a:spcAft>
                <a:spcPts val="0"/>
              </a:spcAft>
              <a:buSzPct val="95389"/>
              <a:buChar char="○"/>
            </a:pPr>
            <a:r>
              <a:rPr lang="en-US" sz="1700"/>
              <a:t>malware hosting</a:t>
            </a:r>
            <a:endParaRPr/>
          </a:p>
          <a:p>
            <a:pPr indent="-323910" lvl="1" marL="914400" rtl="0" algn="l">
              <a:lnSpc>
                <a:spcPct val="100000"/>
              </a:lnSpc>
              <a:spcBef>
                <a:spcPts val="750"/>
              </a:spcBef>
              <a:spcAft>
                <a:spcPts val="0"/>
              </a:spcAft>
              <a:buSzPct val="95389"/>
              <a:buChar char="○"/>
            </a:pPr>
            <a:r>
              <a:rPr lang="en-US" sz="1700"/>
              <a:t>C&amp;C communication</a:t>
            </a:r>
            <a:endParaRPr/>
          </a:p>
          <a:p>
            <a:pPr indent="0" lvl="0" marL="133320" rtl="0" algn="l">
              <a:lnSpc>
                <a:spcPct val="100000"/>
              </a:lnSpc>
              <a:spcBef>
                <a:spcPts val="0"/>
              </a:spcBef>
              <a:spcAft>
                <a:spcPts val="0"/>
              </a:spcAft>
              <a:buSzPct val="95389"/>
              <a:buNone/>
            </a:pPr>
            <a:r>
              <a:t/>
            </a:r>
            <a:endParaRPr sz="1700"/>
          </a:p>
          <a:p>
            <a:pPr indent="-228600" lvl="0" marL="457200" rtl="0" algn="l">
              <a:lnSpc>
                <a:spcPct val="100000"/>
              </a:lnSpc>
              <a:spcBef>
                <a:spcPts val="0"/>
              </a:spcBef>
              <a:spcAft>
                <a:spcPts val="0"/>
              </a:spcAft>
              <a:buSzPct val="108106"/>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2"/>
          <p:cNvPicPr preferRelativeResize="0"/>
          <p:nvPr/>
        </p:nvPicPr>
        <p:blipFill rotWithShape="1">
          <a:blip r:embed="rId3">
            <a:alphaModFix/>
          </a:blip>
          <a:srcRect b="0" l="0" r="0" t="0"/>
          <a:stretch/>
        </p:blipFill>
        <p:spPr>
          <a:xfrm>
            <a:off x="5287375" y="152400"/>
            <a:ext cx="3856629" cy="4838699"/>
          </a:xfrm>
          <a:prstGeom prst="rect">
            <a:avLst/>
          </a:prstGeom>
          <a:noFill/>
          <a:ln>
            <a:noFill/>
          </a:ln>
        </p:spPr>
      </p:pic>
      <p:sp>
        <p:nvSpPr>
          <p:cNvPr id="683" name="Google Shape;683;p2"/>
          <p:cNvSpPr txBox="1"/>
          <p:nvPr>
            <p:ph type="title"/>
          </p:nvPr>
        </p:nvSpPr>
        <p:spPr>
          <a:xfrm>
            <a:off x="863600" y="414250"/>
            <a:ext cx="7037400" cy="1170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sz="3300"/>
              <a:t>DNS4EU = secure, resilient</a:t>
            </a:r>
            <a:endParaRPr sz="3300"/>
          </a:p>
          <a:p>
            <a:pPr indent="0" lvl="0" marL="0" rtl="0" algn="l">
              <a:lnSpc>
                <a:spcPct val="100000"/>
              </a:lnSpc>
              <a:spcBef>
                <a:spcPts val="0"/>
              </a:spcBef>
              <a:spcAft>
                <a:spcPts val="0"/>
              </a:spcAft>
              <a:buClr>
                <a:schemeClr val="dk1"/>
              </a:buClr>
              <a:buSzPts val="1100"/>
              <a:buFont typeface="Arial"/>
              <a:buNone/>
            </a:pPr>
            <a:r>
              <a:rPr lang="en-US" sz="3300"/>
              <a:t>and private Internet</a:t>
            </a:r>
            <a:endParaRPr sz="3300"/>
          </a:p>
          <a:p>
            <a:pPr indent="0" lvl="0" marL="0" rtl="0" algn="l">
              <a:lnSpc>
                <a:spcPct val="100000"/>
              </a:lnSpc>
              <a:spcBef>
                <a:spcPts val="0"/>
              </a:spcBef>
              <a:spcAft>
                <a:spcPts val="0"/>
              </a:spcAft>
              <a:buSzPts val="1800"/>
              <a:buNone/>
            </a:pPr>
            <a:r>
              <a:t/>
            </a:r>
            <a:endParaRPr sz="3300"/>
          </a:p>
        </p:txBody>
      </p:sp>
      <p:sp>
        <p:nvSpPr>
          <p:cNvPr id="684" name="Google Shape;684;p2"/>
          <p:cNvSpPr txBox="1"/>
          <p:nvPr>
            <p:ph idx="2" type="body"/>
          </p:nvPr>
        </p:nvSpPr>
        <p:spPr>
          <a:xfrm>
            <a:off x="379075" y="1668712"/>
            <a:ext cx="4908300" cy="28407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dk2"/>
              </a:buClr>
              <a:buSzPts val="1500"/>
              <a:buFont typeface="Trebuchet MS"/>
              <a:buNone/>
            </a:pPr>
            <a:r>
              <a:t/>
            </a:r>
            <a:endParaRPr sz="1400"/>
          </a:p>
          <a:p>
            <a:pPr indent="-228600" lvl="0" marL="457200" rtl="0" algn="l">
              <a:lnSpc>
                <a:spcPct val="100000"/>
              </a:lnSpc>
              <a:spcBef>
                <a:spcPts val="0"/>
              </a:spcBef>
              <a:spcAft>
                <a:spcPts val="0"/>
              </a:spcAft>
              <a:buClr>
                <a:schemeClr val="dk2"/>
              </a:buClr>
              <a:buSzPts val="1500"/>
              <a:buFont typeface="Trebuchet MS"/>
              <a:buNone/>
            </a:pPr>
            <a:r>
              <a:rPr lang="en-US" sz="1600"/>
              <a:t>	"...the deployment of a recursive </a:t>
            </a:r>
            <a:r>
              <a:rPr b="1" lang="en-US" sz="1600"/>
              <a:t>European DNS resolver service (hereafter DNS4EU)</a:t>
            </a:r>
            <a:r>
              <a:rPr lang="en-US" sz="1600"/>
              <a:t> serving socio-economic drivers, public, corporate and residential internet end-users in the EU, and offering very high reliability and protection against global cybersecurity threats and those </a:t>
            </a:r>
            <a:r>
              <a:rPr b="1" lang="en-US" sz="1600"/>
              <a:t>specific to the EU </a:t>
            </a:r>
            <a:r>
              <a:rPr lang="en-US" sz="1600"/>
              <a:t>(e.g. phishing in EU languages).</a:t>
            </a:r>
            <a:endParaRPr/>
          </a:p>
          <a:p>
            <a:pPr indent="-228600" lvl="0" marL="457200" rtl="0" algn="l">
              <a:lnSpc>
                <a:spcPct val="100000"/>
              </a:lnSpc>
              <a:spcBef>
                <a:spcPts val="0"/>
              </a:spcBef>
              <a:spcAft>
                <a:spcPts val="0"/>
              </a:spcAft>
              <a:buClr>
                <a:schemeClr val="dk2"/>
              </a:buClr>
              <a:buSzPts val="1500"/>
              <a:buFont typeface="Trebuchet MS"/>
              <a:buNone/>
            </a:pPr>
            <a:r>
              <a:rPr lang="en-US" sz="1600"/>
              <a:t>	</a:t>
            </a:r>
            <a:r>
              <a:rPr i="1" lang="en-US" sz="1600"/>
              <a:t>This is a key policy action announced in the 2020.</a:t>
            </a:r>
            <a:r>
              <a:rPr lang="en-US" sz="1600"/>
              <a:t>“</a:t>
            </a:r>
            <a:endParaRPr/>
          </a:p>
          <a:p>
            <a:pPr indent="-228600" lvl="0" marL="457200" rtl="0" algn="l">
              <a:lnSpc>
                <a:spcPct val="100000"/>
              </a:lnSpc>
              <a:spcBef>
                <a:spcPts val="0"/>
              </a:spcBef>
              <a:spcAft>
                <a:spcPts val="0"/>
              </a:spcAft>
              <a:buClr>
                <a:schemeClr val="dk2"/>
              </a:buClr>
              <a:buSzPts val="1500"/>
              <a:buFont typeface="Trebuchet MS"/>
              <a:buNone/>
            </a:pPr>
            <a:r>
              <a:t/>
            </a:r>
            <a:endParaRPr sz="1600"/>
          </a:p>
          <a:p>
            <a:pPr indent="-228600" lvl="0" marL="457200" rtl="0" algn="l">
              <a:lnSpc>
                <a:spcPct val="100000"/>
              </a:lnSpc>
              <a:spcBef>
                <a:spcPts val="0"/>
              </a:spcBef>
              <a:spcAft>
                <a:spcPts val="0"/>
              </a:spcAft>
              <a:buClr>
                <a:schemeClr val="dk2"/>
              </a:buClr>
              <a:buSzPts val="1500"/>
              <a:buFont typeface="Trebuchet MS"/>
              <a:buNone/>
            </a:pPr>
            <a:r>
              <a:t/>
            </a:r>
            <a:endParaRPr sz="1400"/>
          </a:p>
          <a:p>
            <a:pPr indent="-228600" lvl="0" marL="457200" rtl="0" algn="l">
              <a:lnSpc>
                <a:spcPct val="100000"/>
              </a:lnSpc>
              <a:spcBef>
                <a:spcPts val="0"/>
              </a:spcBef>
              <a:spcAft>
                <a:spcPts val="0"/>
              </a:spcAft>
              <a:buClr>
                <a:schemeClr val="dk2"/>
              </a:buClr>
              <a:buSzPts val="1500"/>
              <a:buFont typeface="Trebuchet MS"/>
              <a:buNone/>
            </a:pPr>
            <a:r>
              <a:t/>
            </a:r>
            <a:endParaRPr sz="1400"/>
          </a:p>
        </p:txBody>
      </p:sp>
      <p:pic>
        <p:nvPicPr>
          <p:cNvPr id="685" name="Google Shape;685;p2"/>
          <p:cNvPicPr preferRelativeResize="0"/>
          <p:nvPr/>
        </p:nvPicPr>
        <p:blipFill rotWithShape="1">
          <a:blip r:embed="rId4">
            <a:alphaModFix/>
          </a:blip>
          <a:srcRect b="0" l="0" r="0" t="0"/>
          <a:stretch/>
        </p:blipFill>
        <p:spPr>
          <a:xfrm>
            <a:off x="7071125" y="4593274"/>
            <a:ext cx="1977250" cy="415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
          <p:cNvSpPr txBox="1"/>
          <p:nvPr>
            <p:ph idx="1" type="body"/>
          </p:nvPr>
        </p:nvSpPr>
        <p:spPr>
          <a:xfrm>
            <a:off x="5003800" y="1714500"/>
            <a:ext cx="3876900" cy="3120600"/>
          </a:xfrm>
          <a:prstGeom prst="rect">
            <a:avLst/>
          </a:prstGeom>
          <a:noFill/>
          <a:ln>
            <a:noFill/>
          </a:ln>
        </p:spPr>
        <p:txBody>
          <a:bodyPr anchorCtr="0" anchor="t" bIns="0" lIns="0" spcFirstLastPara="1" rIns="0" wrap="square" tIns="0">
            <a:normAutofit/>
          </a:bodyPr>
          <a:lstStyle/>
          <a:p>
            <a:pPr indent="-342900" lvl="0" marL="457200" rtl="0" algn="l">
              <a:lnSpc>
                <a:spcPct val="100000"/>
              </a:lnSpc>
              <a:spcBef>
                <a:spcPts val="0"/>
              </a:spcBef>
              <a:spcAft>
                <a:spcPts val="0"/>
              </a:spcAft>
              <a:buSzPts val="1800"/>
              <a:buChar char="●"/>
            </a:pPr>
            <a:r>
              <a:rPr lang="en-US"/>
              <a:t>Ministry of Electronic Governance (🇧🇬)</a:t>
            </a:r>
            <a:endParaRPr/>
          </a:p>
          <a:p>
            <a:pPr indent="-342900" lvl="0" marL="457200" rtl="0" algn="l">
              <a:lnSpc>
                <a:spcPct val="100000"/>
              </a:lnSpc>
              <a:spcBef>
                <a:spcPts val="0"/>
              </a:spcBef>
              <a:spcAft>
                <a:spcPts val="0"/>
              </a:spcAft>
              <a:buSzPts val="1800"/>
              <a:buChar char="●"/>
            </a:pPr>
            <a:r>
              <a:rPr lang="en-US"/>
              <a:t>CESNET (🇨🇿)</a:t>
            </a:r>
            <a:endParaRPr/>
          </a:p>
          <a:p>
            <a:pPr indent="-342900" lvl="0" marL="457200" rtl="0" algn="l">
              <a:lnSpc>
                <a:spcPct val="100000"/>
              </a:lnSpc>
              <a:spcBef>
                <a:spcPts val="0"/>
              </a:spcBef>
              <a:spcAft>
                <a:spcPts val="0"/>
              </a:spcAft>
              <a:buSzPts val="1800"/>
              <a:buChar char="●"/>
            </a:pPr>
            <a:r>
              <a:rPr lang="en-US"/>
              <a:t>F-Secure (🇫🇮)</a:t>
            </a:r>
            <a:endParaRPr/>
          </a:p>
          <a:p>
            <a:pPr indent="-342900" lvl="0" marL="457200" rtl="0" algn="l">
              <a:lnSpc>
                <a:spcPct val="100000"/>
              </a:lnSpc>
              <a:spcBef>
                <a:spcPts val="0"/>
              </a:spcBef>
              <a:spcAft>
                <a:spcPts val="0"/>
              </a:spcAft>
              <a:buSzPts val="1800"/>
              <a:buChar char="●"/>
            </a:pPr>
            <a:r>
              <a:rPr lang="en-US"/>
              <a:t>Centro Nacional de Cibersegurança (🇵🇹)</a:t>
            </a:r>
            <a:endParaRPr/>
          </a:p>
        </p:txBody>
      </p:sp>
      <p:sp>
        <p:nvSpPr>
          <p:cNvPr id="691" name="Google Shape;691;p3"/>
          <p:cNvSpPr txBox="1"/>
          <p:nvPr>
            <p:ph idx="2" type="body"/>
          </p:nvPr>
        </p:nvSpPr>
        <p:spPr>
          <a:xfrm>
            <a:off x="863600" y="1714500"/>
            <a:ext cx="3728700" cy="3120600"/>
          </a:xfrm>
          <a:prstGeom prst="rect">
            <a:avLst/>
          </a:prstGeom>
          <a:noFill/>
          <a:ln>
            <a:noFill/>
          </a:ln>
        </p:spPr>
        <p:txBody>
          <a:bodyPr anchorCtr="0" anchor="t" bIns="0" lIns="0" spcFirstLastPara="1" rIns="0" wrap="square" tIns="0">
            <a:normAutofit/>
          </a:bodyPr>
          <a:lstStyle/>
          <a:p>
            <a:pPr indent="-323850" lvl="0" marL="457200" rtl="0" algn="l">
              <a:lnSpc>
                <a:spcPct val="100000"/>
              </a:lnSpc>
              <a:spcBef>
                <a:spcPts val="0"/>
              </a:spcBef>
              <a:spcAft>
                <a:spcPts val="0"/>
              </a:spcAft>
              <a:buSzPts val="1500"/>
              <a:buChar char="●"/>
            </a:pPr>
            <a:r>
              <a:rPr lang="en-US"/>
              <a:t>Whalebone, s.r.o. (🇨🇿)</a:t>
            </a:r>
            <a:endParaRPr/>
          </a:p>
          <a:p>
            <a:pPr indent="-323850" lvl="0" marL="457200" rtl="0" algn="l">
              <a:lnSpc>
                <a:spcPct val="100000"/>
              </a:lnSpc>
              <a:spcBef>
                <a:spcPts val="0"/>
              </a:spcBef>
              <a:spcAft>
                <a:spcPts val="0"/>
              </a:spcAft>
              <a:buSzPts val="1500"/>
              <a:buChar char="●"/>
            </a:pPr>
            <a:r>
              <a:rPr lang="en-US"/>
              <a:t>CZ.NIC (🇨🇿)</a:t>
            </a:r>
            <a:endParaRPr/>
          </a:p>
          <a:p>
            <a:pPr indent="-323850" lvl="0" marL="457200" rtl="0" algn="l">
              <a:lnSpc>
                <a:spcPct val="100000"/>
              </a:lnSpc>
              <a:spcBef>
                <a:spcPts val="0"/>
              </a:spcBef>
              <a:spcAft>
                <a:spcPts val="0"/>
              </a:spcAft>
              <a:buSzPts val="1500"/>
              <a:buChar char="●"/>
            </a:pPr>
            <a:r>
              <a:rPr lang="en-US"/>
              <a:t>Czech Technical University Prague (🇨🇿)</a:t>
            </a:r>
            <a:endParaRPr/>
          </a:p>
          <a:p>
            <a:pPr indent="-323850" lvl="0" marL="457200" rtl="0" algn="l">
              <a:lnSpc>
                <a:spcPct val="100000"/>
              </a:lnSpc>
              <a:spcBef>
                <a:spcPts val="0"/>
              </a:spcBef>
              <a:spcAft>
                <a:spcPts val="0"/>
              </a:spcAft>
              <a:buSzPts val="1500"/>
              <a:buChar char="●"/>
            </a:pPr>
            <a:r>
              <a:rPr lang="en-US"/>
              <a:t>Time.lex (🇧🇪)</a:t>
            </a:r>
            <a:endParaRPr/>
          </a:p>
          <a:p>
            <a:pPr indent="-323850" lvl="0" marL="457200" rtl="0" algn="l">
              <a:lnSpc>
                <a:spcPct val="100000"/>
              </a:lnSpc>
              <a:spcBef>
                <a:spcPts val="0"/>
              </a:spcBef>
              <a:spcAft>
                <a:spcPts val="0"/>
              </a:spcAft>
              <a:buSzPts val="1500"/>
              <a:buChar char="●"/>
            </a:pPr>
            <a:r>
              <a:rPr lang="en-US"/>
              <a:t>deSEC (🇩🇪)</a:t>
            </a:r>
            <a:endParaRPr/>
          </a:p>
          <a:p>
            <a:pPr indent="-323850" lvl="0" marL="457200" rtl="0" algn="l">
              <a:lnSpc>
                <a:spcPct val="100000"/>
              </a:lnSpc>
              <a:spcBef>
                <a:spcPts val="0"/>
              </a:spcBef>
              <a:spcAft>
                <a:spcPts val="0"/>
              </a:spcAft>
              <a:buSzPts val="1500"/>
              <a:buChar char="●"/>
            </a:pPr>
            <a:r>
              <a:rPr lang="en-US"/>
              <a:t>Sztaki (🇭🇺)</a:t>
            </a:r>
            <a:endParaRPr/>
          </a:p>
          <a:p>
            <a:pPr indent="-323850" lvl="0" marL="457200" rtl="0" algn="l">
              <a:lnSpc>
                <a:spcPct val="100000"/>
              </a:lnSpc>
              <a:spcBef>
                <a:spcPts val="0"/>
              </a:spcBef>
              <a:spcAft>
                <a:spcPts val="0"/>
              </a:spcAft>
              <a:buSzPts val="1500"/>
              <a:buChar char="●"/>
            </a:pPr>
            <a:r>
              <a:rPr lang="en-US"/>
              <a:t>ABI Lab Centro di Ricerca e Innovazione per la Banca (🇮🇹)</a:t>
            </a:r>
            <a:endParaRPr/>
          </a:p>
          <a:p>
            <a:pPr indent="-323850" lvl="0" marL="457200" rtl="0" algn="l">
              <a:lnSpc>
                <a:spcPct val="100000"/>
              </a:lnSpc>
              <a:spcBef>
                <a:spcPts val="0"/>
              </a:spcBef>
              <a:spcAft>
                <a:spcPts val="0"/>
              </a:spcAft>
              <a:buSzPts val="1500"/>
              <a:buChar char="●"/>
            </a:pPr>
            <a:r>
              <a:rPr lang="en-US"/>
              <a:t>Naukowa i Akademicka Sieć Komputerowa (🇵🇱)</a:t>
            </a:r>
            <a:endParaRPr/>
          </a:p>
          <a:p>
            <a:pPr indent="-323850" lvl="0" marL="457200" rtl="0" algn="l">
              <a:lnSpc>
                <a:spcPct val="100000"/>
              </a:lnSpc>
              <a:spcBef>
                <a:spcPts val="0"/>
              </a:spcBef>
              <a:spcAft>
                <a:spcPts val="0"/>
              </a:spcAft>
              <a:buSzPts val="1500"/>
              <a:buChar char="●"/>
            </a:pPr>
            <a:r>
              <a:rPr lang="en-US"/>
              <a:t>Directoratul Național de Securitate Cibernetică (🇷🇴)</a:t>
            </a:r>
            <a:endParaRPr/>
          </a:p>
        </p:txBody>
      </p:sp>
      <p:sp>
        <p:nvSpPr>
          <p:cNvPr id="692" name="Google Shape;692;p3"/>
          <p:cNvSpPr txBox="1"/>
          <p:nvPr>
            <p:ph type="title"/>
          </p:nvPr>
        </p:nvSpPr>
        <p:spPr>
          <a:xfrm>
            <a:off x="863600" y="414259"/>
            <a:ext cx="7416900" cy="10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DNS4EU Consortium</a:t>
            </a:r>
            <a:endParaRPr/>
          </a:p>
        </p:txBody>
      </p:sp>
      <p:sp>
        <p:nvSpPr>
          <p:cNvPr id="693" name="Google Shape;693;p3"/>
          <p:cNvSpPr txBox="1"/>
          <p:nvPr>
            <p:ph idx="3" type="body"/>
          </p:nvPr>
        </p:nvSpPr>
        <p:spPr>
          <a:xfrm>
            <a:off x="5003800" y="1209675"/>
            <a:ext cx="3276600" cy="360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Associated Partners</a:t>
            </a:r>
            <a:endParaRPr/>
          </a:p>
        </p:txBody>
      </p:sp>
      <p:sp>
        <p:nvSpPr>
          <p:cNvPr id="694" name="Google Shape;694;p3"/>
          <p:cNvSpPr txBox="1"/>
          <p:nvPr>
            <p:ph idx="4" type="body"/>
          </p:nvPr>
        </p:nvSpPr>
        <p:spPr>
          <a:xfrm>
            <a:off x="863600" y="1209675"/>
            <a:ext cx="3276600" cy="360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US"/>
              <a:t>Consortium Members</a:t>
            </a:r>
            <a:endParaRPr/>
          </a:p>
        </p:txBody>
      </p:sp>
      <p:pic>
        <p:nvPicPr>
          <p:cNvPr id="695" name="Google Shape;695;p3"/>
          <p:cNvPicPr preferRelativeResize="0"/>
          <p:nvPr/>
        </p:nvPicPr>
        <p:blipFill rotWithShape="1">
          <a:blip r:embed="rId3">
            <a:alphaModFix/>
          </a:blip>
          <a:srcRect b="0" l="0" r="0" t="0"/>
          <a:stretch/>
        </p:blipFill>
        <p:spPr>
          <a:xfrm>
            <a:off x="7071125" y="4593274"/>
            <a:ext cx="1977250" cy="415225"/>
          </a:xfrm>
          <a:prstGeom prst="rect">
            <a:avLst/>
          </a:prstGeom>
          <a:noFill/>
          <a:ln>
            <a:noFill/>
          </a:ln>
        </p:spPr>
      </p:pic>
      <p:pic>
        <p:nvPicPr>
          <p:cNvPr id="696" name="Google Shape;696;p3"/>
          <p:cNvPicPr preferRelativeResize="0"/>
          <p:nvPr/>
        </p:nvPicPr>
        <p:blipFill rotWithShape="1">
          <a:blip r:embed="rId4">
            <a:alphaModFix/>
          </a:blip>
          <a:srcRect b="0" l="0" r="0" t="0"/>
          <a:stretch/>
        </p:blipFill>
        <p:spPr>
          <a:xfrm>
            <a:off x="5880847" y="3751571"/>
            <a:ext cx="3167528" cy="5625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alebone PPT 16:9">
  <a:themeElements>
    <a:clrScheme name="Whalebone 2022">
      <a:dk1>
        <a:srgbClr val="000000"/>
      </a:dk1>
      <a:lt1>
        <a:srgbClr val="FFFFFF"/>
      </a:lt1>
      <a:dk2>
        <a:srgbClr val="2C2662"/>
      </a:dk2>
      <a:lt2>
        <a:srgbClr val="C0BFD2"/>
      </a:lt2>
      <a:accent1>
        <a:srgbClr val="2C2662"/>
      </a:accent1>
      <a:accent2>
        <a:srgbClr val="2BB8BC"/>
      </a:accent2>
      <a:accent3>
        <a:srgbClr val="D11518"/>
      </a:accent3>
      <a:accent4>
        <a:srgbClr val="EF7C00"/>
      </a:accent4>
      <a:accent5>
        <a:srgbClr val="8A7DA3"/>
      </a:accent5>
      <a:accent6>
        <a:srgbClr val="E2F1F3"/>
      </a:accent6>
      <a:hlink>
        <a:srgbClr val="2FBEBE"/>
      </a:hlink>
      <a:folHlink>
        <a:srgbClr val="2FBE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Whalebone PPT 16:9">
  <a:themeElements>
    <a:clrScheme name="Whalebone">
      <a:dk1>
        <a:srgbClr val="000000"/>
      </a:dk1>
      <a:lt1>
        <a:srgbClr val="FFFFFF"/>
      </a:lt1>
      <a:dk2>
        <a:srgbClr val="333333"/>
      </a:dk2>
      <a:lt2>
        <a:srgbClr val="C0BFD2"/>
      </a:lt2>
      <a:accent1>
        <a:srgbClr val="2C2662"/>
      </a:accent1>
      <a:accent2>
        <a:srgbClr val="2BB8BC"/>
      </a:accent2>
      <a:accent3>
        <a:srgbClr val="D11518"/>
      </a:accent3>
      <a:accent4>
        <a:srgbClr val="EF7C00"/>
      </a:accent4>
      <a:accent5>
        <a:srgbClr val="8A7DA3"/>
      </a:accent5>
      <a:accent6>
        <a:srgbClr val="E2F1F3"/>
      </a:accent6>
      <a:hlink>
        <a:srgbClr val="2FBEBE"/>
      </a:hlink>
      <a:folHlink>
        <a:srgbClr val="2FBE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